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handoutMasterIdLst>
    <p:handoutMasterId r:id="rId5"/>
  </p:handout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32" autoAdjust="0"/>
    <p:restoredTop sz="94660"/>
  </p:normalViewPr>
  <p:slideViewPr>
    <p:cSldViewPr snapToGrid="0">
      <p:cViewPr>
        <p:scale>
          <a:sx n="125" d="100"/>
          <a:sy n="125" d="100"/>
        </p:scale>
        <p:origin x="1506" y="10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7" d="100"/>
          <a:sy n="127" d="100"/>
        </p:scale>
        <p:origin x="4908" y="1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F68B824-BBD9-4E47-B8B7-C2BE8DD933B1}" type="doc">
      <dgm:prSet loTypeId="urn:microsoft.com/office/officeart/2005/8/layout/hierarchy2" loCatId="hierarchy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zh-TW" altLang="en-US"/>
        </a:p>
      </dgm:t>
    </dgm:pt>
    <dgm:pt modelId="{DCA8A22A-1843-4F28-9C64-AF721AFD5845}">
      <dgm:prSet phldrT="[文字]" custT="1"/>
      <dgm:spPr/>
      <dgm:t>
        <a:bodyPr/>
        <a:lstStyle/>
        <a:p>
          <a:r>
            <a:rPr lang="zh-TW" altLang="en-US" sz="1800" dirty="0">
              <a:latin typeface="標楷體" panose="03000509000000000000" pitchFamily="65" charset="-120"/>
              <a:ea typeface="標楷體" panose="03000509000000000000" pitchFamily="65" charset="-120"/>
            </a:rPr>
            <a:t>有限元素分析</a:t>
          </a:r>
          <a:r>
            <a:rPr lang="en-US" altLang="zh-TW" sz="1800" dirty="0">
              <a:latin typeface="標楷體" panose="03000509000000000000" pitchFamily="65" charset="-120"/>
              <a:ea typeface="標楷體" panose="03000509000000000000" pitchFamily="65" charset="-120"/>
            </a:rPr>
            <a:t>(AI</a:t>
          </a:r>
          <a:r>
            <a:rPr lang="zh-TW" altLang="en-US" sz="1800" dirty="0">
              <a:latin typeface="標楷體" panose="03000509000000000000" pitchFamily="65" charset="-120"/>
              <a:ea typeface="標楷體" panose="03000509000000000000" pitchFamily="65" charset="-120"/>
            </a:rPr>
            <a:t>預測</a:t>
          </a:r>
          <a:r>
            <a:rPr lang="en-US" altLang="zh-TW" sz="1800" dirty="0">
              <a:latin typeface="標楷體" panose="03000509000000000000" pitchFamily="65" charset="-120"/>
              <a:ea typeface="標楷體" panose="03000509000000000000" pitchFamily="65" charset="-120"/>
            </a:rPr>
            <a:t>)</a:t>
          </a:r>
          <a:endParaRPr lang="zh-TW" altLang="en-US" sz="1800" dirty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478CAD95-0751-4685-9C62-7E1E978F315C}" type="parTrans" cxnId="{2801C9BA-524B-4176-B74C-7BC377541D62}">
      <dgm:prSet/>
      <dgm:spPr/>
      <dgm:t>
        <a:bodyPr/>
        <a:lstStyle/>
        <a:p>
          <a:endParaRPr lang="zh-TW" altLang="en-US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364743B6-FE87-4CCA-A7BB-4366C1BD8A2B}" type="sibTrans" cxnId="{2801C9BA-524B-4176-B74C-7BC377541D62}">
      <dgm:prSet/>
      <dgm:spPr/>
      <dgm:t>
        <a:bodyPr/>
        <a:lstStyle/>
        <a:p>
          <a:endParaRPr lang="zh-TW" altLang="en-US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E5FA7BAD-848D-4E86-9335-359893221081}">
      <dgm:prSet phldrT="[文字]"/>
      <dgm:spPr/>
      <dgm:t>
        <a:bodyPr/>
        <a:lstStyle/>
        <a:p>
          <a:r>
            <a:rPr lang="zh-TW" altLang="en-US" dirty="0">
              <a:latin typeface="標楷體" panose="03000509000000000000" pitchFamily="65" charset="-120"/>
              <a:ea typeface="標楷體" panose="03000509000000000000" pitchFamily="65" charset="-120"/>
            </a:rPr>
            <a:t>數據庫資料</a:t>
          </a:r>
          <a:r>
            <a:rPr lang="en-US" altLang="zh-TW" dirty="0">
              <a:latin typeface="標楷體" panose="03000509000000000000" pitchFamily="65" charset="-120"/>
              <a:ea typeface="標楷體" panose="03000509000000000000" pitchFamily="65" charset="-120"/>
            </a:rPr>
            <a:t>(</a:t>
          </a:r>
          <a:r>
            <a:rPr lang="zh-TW" altLang="en-US" dirty="0">
              <a:latin typeface="標楷體" panose="03000509000000000000" pitchFamily="65" charset="-120"/>
              <a:ea typeface="標楷體" panose="03000509000000000000" pitchFamily="65" charset="-120"/>
            </a:rPr>
            <a:t>標準化</a:t>
          </a:r>
          <a:r>
            <a:rPr lang="en-US" altLang="zh-TW" dirty="0">
              <a:latin typeface="標楷體" panose="03000509000000000000" pitchFamily="65" charset="-120"/>
              <a:ea typeface="標楷體" panose="03000509000000000000" pitchFamily="65" charset="-120"/>
            </a:rPr>
            <a:t>)</a:t>
          </a:r>
          <a:endParaRPr lang="zh-TW" altLang="en-US" dirty="0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23B5F9E3-BA30-4DC1-AF83-01D71F2C7F32}" type="parTrans" cxnId="{B563FD00-6DBD-4046-BBC2-1E18B90B3720}">
      <dgm:prSet/>
      <dgm:spPr/>
      <dgm:t>
        <a:bodyPr/>
        <a:lstStyle/>
        <a:p>
          <a:endParaRPr lang="zh-TW" altLang="en-US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526A0742-0D5B-48D4-9B5D-6C27B6B0661E}" type="sibTrans" cxnId="{B563FD00-6DBD-4046-BBC2-1E18B90B3720}">
      <dgm:prSet/>
      <dgm:spPr/>
      <dgm:t>
        <a:bodyPr/>
        <a:lstStyle/>
        <a:p>
          <a:endParaRPr lang="zh-TW" altLang="en-US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B5FE2A5E-683C-49C1-B9F1-560B4A28E41E}">
      <dgm:prSet phldrT="[文字]"/>
      <dgm:spPr/>
      <dgm:t>
        <a:bodyPr/>
        <a:lstStyle/>
        <a:p>
          <a:r>
            <a:rPr lang="zh-TW" altLang="en-US" dirty="0">
              <a:latin typeface="標楷體" panose="03000509000000000000" pitchFamily="65" charset="-120"/>
              <a:ea typeface="標楷體" panose="03000509000000000000" pitchFamily="65" charset="-120"/>
            </a:rPr>
            <a:t>設計</a:t>
          </a:r>
        </a:p>
      </dgm:t>
    </dgm:pt>
    <dgm:pt modelId="{10A02F47-1B5A-4F20-A3F0-C71FAA760E3C}" type="parTrans" cxnId="{0A1DC6FD-F8D2-4A62-9BA0-8A859439ACBF}">
      <dgm:prSet/>
      <dgm:spPr/>
      <dgm:t>
        <a:bodyPr/>
        <a:lstStyle/>
        <a:p>
          <a:endParaRPr lang="zh-TW" altLang="en-US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E6DA42CB-0A6F-45F7-8B50-390C0621272F}" type="sibTrans" cxnId="{0A1DC6FD-F8D2-4A62-9BA0-8A859439ACBF}">
      <dgm:prSet/>
      <dgm:spPr/>
      <dgm:t>
        <a:bodyPr/>
        <a:lstStyle/>
        <a:p>
          <a:endParaRPr lang="zh-TW" altLang="en-US">
            <a:latin typeface="標楷體" panose="03000509000000000000" pitchFamily="65" charset="-120"/>
            <a:ea typeface="標楷體" panose="03000509000000000000" pitchFamily="65" charset="-120"/>
          </a:endParaRPr>
        </a:p>
      </dgm:t>
    </dgm:pt>
    <dgm:pt modelId="{76DEB243-CAB9-49CA-BBF6-AED57BE6C9E8}">
      <dgm:prSet phldrT="[文字]"/>
      <dgm:spPr/>
      <dgm:t>
        <a:bodyPr/>
        <a:lstStyle/>
        <a:p>
          <a:r>
            <a:rPr lang="zh-TW" altLang="en-US" dirty="0">
              <a:latin typeface="標楷體" panose="03000509000000000000" pitchFamily="65" charset="-120"/>
              <a:ea typeface="標楷體" panose="03000509000000000000" pitchFamily="65" charset="-120"/>
            </a:rPr>
            <a:t>組裝</a:t>
          </a:r>
        </a:p>
      </dgm:t>
    </dgm:pt>
    <dgm:pt modelId="{433903CB-CB4B-4F7E-877C-2209DB5B2A9D}" type="parTrans" cxnId="{5CFA5093-737F-4A31-BF13-CEBF93B82B85}">
      <dgm:prSet/>
      <dgm:spPr/>
      <dgm:t>
        <a:bodyPr/>
        <a:lstStyle/>
        <a:p>
          <a:endParaRPr lang="zh-TW" altLang="en-US"/>
        </a:p>
      </dgm:t>
    </dgm:pt>
    <dgm:pt modelId="{489AAC76-FD43-4708-921C-1BF60F9B214F}" type="sibTrans" cxnId="{5CFA5093-737F-4A31-BF13-CEBF93B82B85}">
      <dgm:prSet/>
      <dgm:spPr/>
      <dgm:t>
        <a:bodyPr/>
        <a:lstStyle/>
        <a:p>
          <a:endParaRPr lang="zh-TW" altLang="en-US"/>
        </a:p>
      </dgm:t>
    </dgm:pt>
    <dgm:pt modelId="{A39ACC0D-30FE-4300-993B-58ED9F4F6611}">
      <dgm:prSet phldrT="[文字]"/>
      <dgm:spPr/>
      <dgm:t>
        <a:bodyPr/>
        <a:lstStyle/>
        <a:p>
          <a:r>
            <a:rPr lang="zh-TW" altLang="en-US" dirty="0">
              <a:latin typeface="標楷體" panose="03000509000000000000" pitchFamily="65" charset="-120"/>
              <a:ea typeface="標楷體" panose="03000509000000000000" pitchFamily="65" charset="-120"/>
            </a:rPr>
            <a:t>庫存活化</a:t>
          </a:r>
        </a:p>
      </dgm:t>
    </dgm:pt>
    <dgm:pt modelId="{30666C24-EE2C-499D-8437-715D0D110DD9}" type="parTrans" cxnId="{6B537464-E632-46AB-9B14-22DA3A8C4B3B}">
      <dgm:prSet/>
      <dgm:spPr/>
      <dgm:t>
        <a:bodyPr/>
        <a:lstStyle/>
        <a:p>
          <a:endParaRPr lang="zh-TW" altLang="en-US"/>
        </a:p>
      </dgm:t>
    </dgm:pt>
    <dgm:pt modelId="{D3C1C0C9-D178-45FB-8708-4C2192180FD8}" type="sibTrans" cxnId="{6B537464-E632-46AB-9B14-22DA3A8C4B3B}">
      <dgm:prSet/>
      <dgm:spPr/>
      <dgm:t>
        <a:bodyPr/>
        <a:lstStyle/>
        <a:p>
          <a:endParaRPr lang="zh-TW" altLang="en-US"/>
        </a:p>
      </dgm:t>
    </dgm:pt>
    <dgm:pt modelId="{36D5CA57-675D-427A-8070-38C2FD2BD24F}">
      <dgm:prSet phldrT="[文字]"/>
      <dgm:spPr/>
      <dgm:t>
        <a:bodyPr/>
        <a:lstStyle/>
        <a:p>
          <a:r>
            <a:rPr lang="zh-TW" altLang="en-US" dirty="0">
              <a:latin typeface="標楷體" panose="03000509000000000000" pitchFamily="65" charset="-120"/>
              <a:ea typeface="標楷體" panose="03000509000000000000" pitchFamily="65" charset="-120"/>
            </a:rPr>
            <a:t>出機確認</a:t>
          </a:r>
        </a:p>
      </dgm:t>
    </dgm:pt>
    <dgm:pt modelId="{6A7ABA8A-4B9B-49CA-9EF4-FE528EA26579}" type="parTrans" cxnId="{EE59734A-4A19-471C-B232-5A7869EEBBE0}">
      <dgm:prSet/>
      <dgm:spPr/>
      <dgm:t>
        <a:bodyPr/>
        <a:lstStyle/>
        <a:p>
          <a:endParaRPr lang="zh-TW" altLang="en-US"/>
        </a:p>
      </dgm:t>
    </dgm:pt>
    <dgm:pt modelId="{257E4F9F-0052-4B86-A6AB-DFA25C1BAEDE}" type="sibTrans" cxnId="{EE59734A-4A19-471C-B232-5A7869EEBBE0}">
      <dgm:prSet/>
      <dgm:spPr/>
      <dgm:t>
        <a:bodyPr/>
        <a:lstStyle/>
        <a:p>
          <a:endParaRPr lang="zh-TW" altLang="en-US"/>
        </a:p>
      </dgm:t>
    </dgm:pt>
    <dgm:pt modelId="{C69A76C9-5BF2-4717-A0D4-4F3349DE7047}">
      <dgm:prSet phldrT="[文字]"/>
      <dgm:spPr/>
      <dgm:t>
        <a:bodyPr/>
        <a:lstStyle/>
        <a:p>
          <a:r>
            <a:rPr lang="zh-TW" altLang="en-US" dirty="0">
              <a:latin typeface="標楷體" panose="03000509000000000000" pitchFamily="65" charset="-120"/>
              <a:ea typeface="標楷體" panose="03000509000000000000" pitchFamily="65" charset="-120"/>
            </a:rPr>
            <a:t>新機台設計</a:t>
          </a:r>
        </a:p>
      </dgm:t>
    </dgm:pt>
    <dgm:pt modelId="{24E4E40E-EEE2-45F9-AE6C-F7A20DD63A4C}" type="parTrans" cxnId="{688855B1-9EBE-4ED1-AB8A-1F1885BBE6D7}">
      <dgm:prSet/>
      <dgm:spPr/>
      <dgm:t>
        <a:bodyPr/>
        <a:lstStyle/>
        <a:p>
          <a:endParaRPr lang="zh-TW" altLang="en-US"/>
        </a:p>
      </dgm:t>
    </dgm:pt>
    <dgm:pt modelId="{D39DB4AF-B829-4D15-835D-B9500AA06EA8}" type="sibTrans" cxnId="{688855B1-9EBE-4ED1-AB8A-1F1885BBE6D7}">
      <dgm:prSet/>
      <dgm:spPr/>
      <dgm:t>
        <a:bodyPr/>
        <a:lstStyle/>
        <a:p>
          <a:endParaRPr lang="zh-TW" altLang="en-US"/>
        </a:p>
      </dgm:t>
    </dgm:pt>
    <dgm:pt modelId="{B4ED076B-1A11-44A0-BA6C-17E3CA84B45F}">
      <dgm:prSet phldrT="[文字]"/>
      <dgm:spPr/>
      <dgm:t>
        <a:bodyPr/>
        <a:lstStyle/>
        <a:p>
          <a:r>
            <a:rPr lang="zh-TW" altLang="en-US" dirty="0">
              <a:latin typeface="標楷體" panose="03000509000000000000" pitchFamily="65" charset="-120"/>
              <a:ea typeface="標楷體" panose="03000509000000000000" pitchFamily="65" charset="-120"/>
            </a:rPr>
            <a:t>來料確認</a:t>
          </a:r>
        </a:p>
      </dgm:t>
    </dgm:pt>
    <dgm:pt modelId="{2F80BA2B-478F-4F9A-9447-14ED081C0ECF}" type="parTrans" cxnId="{66BD8297-5716-4BB2-83A5-412143A97A8E}">
      <dgm:prSet/>
      <dgm:spPr/>
      <dgm:t>
        <a:bodyPr/>
        <a:lstStyle/>
        <a:p>
          <a:endParaRPr lang="zh-TW" altLang="en-US"/>
        </a:p>
      </dgm:t>
    </dgm:pt>
    <dgm:pt modelId="{29FD793B-C2D3-4262-9B8D-A00C14C217CB}" type="sibTrans" cxnId="{66BD8297-5716-4BB2-83A5-412143A97A8E}">
      <dgm:prSet/>
      <dgm:spPr/>
      <dgm:t>
        <a:bodyPr/>
        <a:lstStyle/>
        <a:p>
          <a:endParaRPr lang="zh-TW" altLang="en-US"/>
        </a:p>
      </dgm:t>
    </dgm:pt>
    <dgm:pt modelId="{DD013FEE-073B-4D8B-9126-522370566D59}">
      <dgm:prSet phldrT="[文字]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zh-TW" altLang="en-US" dirty="0">
              <a:latin typeface="標楷體" panose="03000509000000000000" pitchFamily="65" charset="-120"/>
              <a:ea typeface="標楷體" panose="03000509000000000000" pitchFamily="65" charset="-120"/>
            </a:rPr>
            <a:t>模擬人員</a:t>
          </a:r>
        </a:p>
      </dgm:t>
    </dgm:pt>
    <dgm:pt modelId="{2194D3C9-0664-42AD-ABD1-67A4EB69C42A}" type="parTrans" cxnId="{34DB0B52-32BB-48C0-BB8A-ABFBFFD69552}">
      <dgm:prSet/>
      <dgm:spPr/>
      <dgm:t>
        <a:bodyPr/>
        <a:lstStyle/>
        <a:p>
          <a:endParaRPr lang="zh-TW" altLang="en-US"/>
        </a:p>
      </dgm:t>
    </dgm:pt>
    <dgm:pt modelId="{A60F0684-86EE-4E14-96DB-05F24BFF8C1A}" type="sibTrans" cxnId="{34DB0B52-32BB-48C0-BB8A-ABFBFFD69552}">
      <dgm:prSet/>
      <dgm:spPr/>
      <dgm:t>
        <a:bodyPr/>
        <a:lstStyle/>
        <a:p>
          <a:endParaRPr lang="zh-TW" altLang="en-US"/>
        </a:p>
      </dgm:t>
    </dgm:pt>
    <dgm:pt modelId="{92CE83F2-960A-48C5-9245-E02377E8437A}">
      <dgm:prSet phldrT="[文字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zh-TW" altLang="en-US" dirty="0">
              <a:latin typeface="標楷體" panose="03000509000000000000" pitchFamily="65" charset="-120"/>
              <a:ea typeface="標楷體" panose="03000509000000000000" pitchFamily="65" charset="-120"/>
            </a:rPr>
            <a:t>自動化</a:t>
          </a:r>
        </a:p>
      </dgm:t>
    </dgm:pt>
    <dgm:pt modelId="{CDBDFB89-6D27-4D1E-9F53-87DF1E4946D4}" type="parTrans" cxnId="{90BF38CF-6735-4C2E-A7C5-7E7C33A6B219}">
      <dgm:prSet/>
      <dgm:spPr/>
      <dgm:t>
        <a:bodyPr/>
        <a:lstStyle/>
        <a:p>
          <a:endParaRPr lang="zh-TW" altLang="en-US"/>
        </a:p>
      </dgm:t>
    </dgm:pt>
    <dgm:pt modelId="{53506D66-8409-4FC0-9416-149A09FFE1B8}" type="sibTrans" cxnId="{90BF38CF-6735-4C2E-A7C5-7E7C33A6B219}">
      <dgm:prSet/>
      <dgm:spPr/>
      <dgm:t>
        <a:bodyPr/>
        <a:lstStyle/>
        <a:p>
          <a:endParaRPr lang="zh-TW" altLang="en-US"/>
        </a:p>
      </dgm:t>
    </dgm:pt>
    <dgm:pt modelId="{41807992-550D-4F52-8FD0-746C338BA7A0}">
      <dgm:prSet phldrT="[文字]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zh-TW" altLang="en-US" dirty="0">
              <a:latin typeface="標楷體" panose="03000509000000000000" pitchFamily="65" charset="-120"/>
              <a:ea typeface="標楷體" panose="03000509000000000000" pitchFamily="65" charset="-120"/>
            </a:rPr>
            <a:t>模擬人員</a:t>
          </a:r>
        </a:p>
      </dgm:t>
    </dgm:pt>
    <dgm:pt modelId="{1597E977-6377-41F1-B1F7-7A88B71772F1}" type="parTrans" cxnId="{3797421F-DCC8-4D4A-81A2-64F520C97643}">
      <dgm:prSet/>
      <dgm:spPr/>
      <dgm:t>
        <a:bodyPr/>
        <a:lstStyle/>
        <a:p>
          <a:endParaRPr lang="zh-TW" altLang="en-US"/>
        </a:p>
      </dgm:t>
    </dgm:pt>
    <dgm:pt modelId="{C9EEDC11-2AEB-4999-AB80-97921C144254}" type="sibTrans" cxnId="{3797421F-DCC8-4D4A-81A2-64F520C97643}">
      <dgm:prSet/>
      <dgm:spPr/>
      <dgm:t>
        <a:bodyPr/>
        <a:lstStyle/>
        <a:p>
          <a:endParaRPr lang="zh-TW" altLang="en-US"/>
        </a:p>
      </dgm:t>
    </dgm:pt>
    <dgm:pt modelId="{ED2ED9A5-94FE-4015-8AB8-01AEF1835F2D}">
      <dgm:prSet phldrT="[文字]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zh-TW" altLang="en-US" dirty="0">
              <a:latin typeface="標楷體" panose="03000509000000000000" pitchFamily="65" charset="-120"/>
              <a:ea typeface="標楷體" panose="03000509000000000000" pitchFamily="65" charset="-120"/>
            </a:rPr>
            <a:t>單體結構</a:t>
          </a:r>
        </a:p>
      </dgm:t>
    </dgm:pt>
    <dgm:pt modelId="{9998E6C2-08DF-4D0B-BA16-39A90136A628}" type="parTrans" cxnId="{5D2EE912-66F9-4666-BCED-ADC469AD389A}">
      <dgm:prSet/>
      <dgm:spPr/>
      <dgm:t>
        <a:bodyPr/>
        <a:lstStyle/>
        <a:p>
          <a:endParaRPr lang="zh-TW" altLang="en-US"/>
        </a:p>
      </dgm:t>
    </dgm:pt>
    <dgm:pt modelId="{3D2DFE60-76D9-473D-8923-30D26910D44A}" type="sibTrans" cxnId="{5D2EE912-66F9-4666-BCED-ADC469AD389A}">
      <dgm:prSet/>
      <dgm:spPr/>
      <dgm:t>
        <a:bodyPr/>
        <a:lstStyle/>
        <a:p>
          <a:endParaRPr lang="zh-TW" altLang="en-US"/>
        </a:p>
      </dgm:t>
    </dgm:pt>
    <dgm:pt modelId="{5B4A5456-8A7B-423D-AB0B-7B4E835FD4F3}">
      <dgm:prSet phldrT="[文字]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zh-TW" altLang="en-US" dirty="0">
              <a:latin typeface="標楷體" panose="03000509000000000000" pitchFamily="65" charset="-120"/>
              <a:ea typeface="標楷體" panose="03000509000000000000" pitchFamily="65" charset="-120"/>
            </a:rPr>
            <a:t>其他分析</a:t>
          </a:r>
        </a:p>
      </dgm:t>
    </dgm:pt>
    <dgm:pt modelId="{473BE313-6954-4D00-8880-0B09D8E26E71}" type="parTrans" cxnId="{2D34DB38-9115-47BF-8C69-B2C9B0A396A6}">
      <dgm:prSet/>
      <dgm:spPr/>
      <dgm:t>
        <a:bodyPr/>
        <a:lstStyle/>
        <a:p>
          <a:endParaRPr lang="zh-TW" altLang="en-US"/>
        </a:p>
      </dgm:t>
    </dgm:pt>
    <dgm:pt modelId="{95701D69-D314-4948-B673-FF613D17F70D}" type="sibTrans" cxnId="{2D34DB38-9115-47BF-8C69-B2C9B0A396A6}">
      <dgm:prSet/>
      <dgm:spPr/>
      <dgm:t>
        <a:bodyPr/>
        <a:lstStyle/>
        <a:p>
          <a:endParaRPr lang="zh-TW" altLang="en-US"/>
        </a:p>
      </dgm:t>
    </dgm:pt>
    <dgm:pt modelId="{1B34100F-0A1D-4A10-AE56-9B4F90E0A3E0}">
      <dgm:prSet phldrT="[文字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zh-TW" altLang="en-US" dirty="0">
              <a:latin typeface="標楷體" panose="03000509000000000000" pitchFamily="65" charset="-120"/>
              <a:ea typeface="標楷體" panose="03000509000000000000" pitchFamily="65" charset="-120"/>
            </a:rPr>
            <a:t>單體模態</a:t>
          </a:r>
        </a:p>
      </dgm:t>
    </dgm:pt>
    <dgm:pt modelId="{D5D8E6A9-1926-4D56-AABA-A9DF63B50B06}" type="parTrans" cxnId="{D668FB9F-14A6-481A-B54A-889B0F7CAD1A}">
      <dgm:prSet/>
      <dgm:spPr/>
      <dgm:t>
        <a:bodyPr/>
        <a:lstStyle/>
        <a:p>
          <a:endParaRPr lang="zh-TW" altLang="en-US"/>
        </a:p>
      </dgm:t>
    </dgm:pt>
    <dgm:pt modelId="{D6BDAD96-C012-4CE3-81C4-85453F9DACB0}" type="sibTrans" cxnId="{D668FB9F-14A6-481A-B54A-889B0F7CAD1A}">
      <dgm:prSet/>
      <dgm:spPr/>
      <dgm:t>
        <a:bodyPr/>
        <a:lstStyle/>
        <a:p>
          <a:endParaRPr lang="zh-TW" altLang="en-US"/>
        </a:p>
      </dgm:t>
    </dgm:pt>
    <dgm:pt modelId="{320FC1F7-75C7-4C86-A4AD-8CEAB72E3931}">
      <dgm:prSet phldrT="[文字]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zh-TW" altLang="en-US" dirty="0">
              <a:latin typeface="標楷體" panose="03000509000000000000" pitchFamily="65" charset="-120"/>
              <a:ea typeface="標楷體" panose="03000509000000000000" pitchFamily="65" charset="-120"/>
            </a:rPr>
            <a:t>整機模態</a:t>
          </a:r>
        </a:p>
      </dgm:t>
    </dgm:pt>
    <dgm:pt modelId="{C71D6442-328B-4781-A3F7-59AC08EC26B0}" type="parTrans" cxnId="{70210108-FFBC-411C-8421-FECF8699AEF8}">
      <dgm:prSet/>
      <dgm:spPr/>
      <dgm:t>
        <a:bodyPr/>
        <a:lstStyle/>
        <a:p>
          <a:endParaRPr lang="zh-TW" altLang="en-US"/>
        </a:p>
      </dgm:t>
    </dgm:pt>
    <dgm:pt modelId="{1B3DA94A-5B12-48C1-886C-29F3EB7EDD4C}" type="sibTrans" cxnId="{70210108-FFBC-411C-8421-FECF8699AEF8}">
      <dgm:prSet/>
      <dgm:spPr/>
      <dgm:t>
        <a:bodyPr/>
        <a:lstStyle/>
        <a:p>
          <a:endParaRPr lang="zh-TW" altLang="en-US"/>
        </a:p>
      </dgm:t>
    </dgm:pt>
    <dgm:pt modelId="{B215F2B5-FADE-4B4A-978A-63487A7AC8F4}">
      <dgm:prSet phldrT="[文字]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zh-TW" altLang="en-US" dirty="0">
              <a:latin typeface="標楷體" panose="03000509000000000000" pitchFamily="65" charset="-120"/>
              <a:ea typeface="標楷體" panose="03000509000000000000" pitchFamily="65" charset="-120"/>
            </a:rPr>
            <a:t>其他分析</a:t>
          </a:r>
        </a:p>
      </dgm:t>
    </dgm:pt>
    <dgm:pt modelId="{7A28254D-2CC2-4F63-8246-72E498A20767}" type="parTrans" cxnId="{390854AB-7244-4472-AB60-854F23A0DED3}">
      <dgm:prSet/>
      <dgm:spPr/>
      <dgm:t>
        <a:bodyPr/>
        <a:lstStyle/>
        <a:p>
          <a:endParaRPr lang="zh-TW" altLang="en-US"/>
        </a:p>
      </dgm:t>
    </dgm:pt>
    <dgm:pt modelId="{C5624BE2-06E4-4A96-8157-6EBCA7407E95}" type="sibTrans" cxnId="{390854AB-7244-4472-AB60-854F23A0DED3}">
      <dgm:prSet/>
      <dgm:spPr/>
      <dgm:t>
        <a:bodyPr/>
        <a:lstStyle/>
        <a:p>
          <a:endParaRPr lang="zh-TW" altLang="en-US"/>
        </a:p>
      </dgm:t>
    </dgm:pt>
    <dgm:pt modelId="{F0A21A6E-6449-47F6-BC49-8AF119B7E1DD}">
      <dgm:prSet phldrT="[文字]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zh-TW" altLang="en-US" dirty="0">
              <a:latin typeface="標楷體" panose="03000509000000000000" pitchFamily="65" charset="-120"/>
              <a:ea typeface="標楷體" panose="03000509000000000000" pitchFamily="65" charset="-120"/>
            </a:rPr>
            <a:t>模擬人員</a:t>
          </a:r>
        </a:p>
      </dgm:t>
    </dgm:pt>
    <dgm:pt modelId="{2D77331A-C3BF-4D81-A17D-4BD62A723B1F}" type="sibTrans" cxnId="{801C6A81-7500-4A26-8471-81F6C6A36233}">
      <dgm:prSet/>
      <dgm:spPr/>
      <dgm:t>
        <a:bodyPr/>
        <a:lstStyle/>
        <a:p>
          <a:endParaRPr lang="zh-TW" altLang="en-US"/>
        </a:p>
      </dgm:t>
    </dgm:pt>
    <dgm:pt modelId="{195CD089-A579-4A35-ABF6-0E60C406312D}" type="parTrans" cxnId="{801C6A81-7500-4A26-8471-81F6C6A36233}">
      <dgm:prSet/>
      <dgm:spPr/>
      <dgm:t>
        <a:bodyPr/>
        <a:lstStyle/>
        <a:p>
          <a:endParaRPr lang="zh-TW" altLang="en-US"/>
        </a:p>
      </dgm:t>
    </dgm:pt>
    <dgm:pt modelId="{88DFC4D4-6D37-4385-A3C5-BBE38BB01479}" type="pres">
      <dgm:prSet presAssocID="{AF68B824-BBD9-4E47-B8B7-C2BE8DD933B1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DCA24C61-B509-4565-8A36-BE1F2B83D770}" type="pres">
      <dgm:prSet presAssocID="{DCA8A22A-1843-4F28-9C64-AF721AFD5845}" presName="root1" presStyleCnt="0"/>
      <dgm:spPr/>
    </dgm:pt>
    <dgm:pt modelId="{16C1DF17-4371-41B8-AF42-A92B0B2A1B8C}" type="pres">
      <dgm:prSet presAssocID="{DCA8A22A-1843-4F28-9C64-AF721AFD5845}" presName="LevelOneTextNode" presStyleLbl="node0" presStyleIdx="0" presStyleCnt="1" custScaleX="117550" custScaleY="111088">
        <dgm:presLayoutVars>
          <dgm:chPref val="3"/>
        </dgm:presLayoutVars>
      </dgm:prSet>
      <dgm:spPr/>
    </dgm:pt>
    <dgm:pt modelId="{42394930-D32F-4E08-96A1-853588240196}" type="pres">
      <dgm:prSet presAssocID="{DCA8A22A-1843-4F28-9C64-AF721AFD5845}" presName="level2hierChild" presStyleCnt="0"/>
      <dgm:spPr/>
    </dgm:pt>
    <dgm:pt modelId="{A0971F65-C583-47D9-8BF9-E16E93BF83E8}" type="pres">
      <dgm:prSet presAssocID="{23B5F9E3-BA30-4DC1-AF83-01D71F2C7F32}" presName="conn2-1" presStyleLbl="parChTrans1D2" presStyleIdx="0" presStyleCnt="1"/>
      <dgm:spPr/>
    </dgm:pt>
    <dgm:pt modelId="{39D4FD56-93DC-487C-81AB-60FC4072A747}" type="pres">
      <dgm:prSet presAssocID="{23B5F9E3-BA30-4DC1-AF83-01D71F2C7F32}" presName="connTx" presStyleLbl="parChTrans1D2" presStyleIdx="0" presStyleCnt="1"/>
      <dgm:spPr/>
    </dgm:pt>
    <dgm:pt modelId="{309279DE-38BA-47D0-9CF8-E47C0EA5914B}" type="pres">
      <dgm:prSet presAssocID="{E5FA7BAD-848D-4E86-9335-359893221081}" presName="root2" presStyleCnt="0"/>
      <dgm:spPr/>
    </dgm:pt>
    <dgm:pt modelId="{26A7888A-0E92-489F-92A7-D56F253BF00A}" type="pres">
      <dgm:prSet presAssocID="{E5FA7BAD-848D-4E86-9335-359893221081}" presName="LevelTwoTextNode" presStyleLbl="node2" presStyleIdx="0" presStyleCnt="1">
        <dgm:presLayoutVars>
          <dgm:chPref val="3"/>
        </dgm:presLayoutVars>
      </dgm:prSet>
      <dgm:spPr/>
    </dgm:pt>
    <dgm:pt modelId="{537C03B7-41D6-47B9-A0EB-14A3BDC853A5}" type="pres">
      <dgm:prSet presAssocID="{E5FA7BAD-848D-4E86-9335-359893221081}" presName="level3hierChild" presStyleCnt="0"/>
      <dgm:spPr/>
    </dgm:pt>
    <dgm:pt modelId="{D9A65D37-F12B-4B2C-9718-C94D62D1C1D0}" type="pres">
      <dgm:prSet presAssocID="{10A02F47-1B5A-4F20-A3F0-C71FAA760E3C}" presName="conn2-1" presStyleLbl="parChTrans1D3" presStyleIdx="0" presStyleCnt="2"/>
      <dgm:spPr/>
    </dgm:pt>
    <dgm:pt modelId="{FFA34084-638B-4F96-9A74-ADD06B4889C3}" type="pres">
      <dgm:prSet presAssocID="{10A02F47-1B5A-4F20-A3F0-C71FAA760E3C}" presName="connTx" presStyleLbl="parChTrans1D3" presStyleIdx="0" presStyleCnt="2"/>
      <dgm:spPr/>
    </dgm:pt>
    <dgm:pt modelId="{DC6EB1F3-D29C-464C-B8F4-831A10054001}" type="pres">
      <dgm:prSet presAssocID="{B5FE2A5E-683C-49C1-B9F1-560B4A28E41E}" presName="root2" presStyleCnt="0"/>
      <dgm:spPr/>
    </dgm:pt>
    <dgm:pt modelId="{D3A49DA8-A874-4FD8-92AE-9A6ECCBA0070}" type="pres">
      <dgm:prSet presAssocID="{B5FE2A5E-683C-49C1-B9F1-560B4A28E41E}" presName="LevelTwoTextNode" presStyleLbl="node3" presStyleIdx="0" presStyleCnt="2">
        <dgm:presLayoutVars>
          <dgm:chPref val="3"/>
        </dgm:presLayoutVars>
      </dgm:prSet>
      <dgm:spPr/>
    </dgm:pt>
    <dgm:pt modelId="{32C144D7-8130-4F4E-A44C-48CCF4A737B2}" type="pres">
      <dgm:prSet presAssocID="{B5FE2A5E-683C-49C1-B9F1-560B4A28E41E}" presName="level3hierChild" presStyleCnt="0"/>
      <dgm:spPr/>
    </dgm:pt>
    <dgm:pt modelId="{2F7A56A7-6699-4A9D-8131-6027FEFC48F4}" type="pres">
      <dgm:prSet presAssocID="{30666C24-EE2C-499D-8437-715D0D110DD9}" presName="conn2-1" presStyleLbl="parChTrans1D4" presStyleIdx="0" presStyleCnt="13"/>
      <dgm:spPr/>
    </dgm:pt>
    <dgm:pt modelId="{6330C0C9-62D9-49DC-B1BE-00F678176D62}" type="pres">
      <dgm:prSet presAssocID="{30666C24-EE2C-499D-8437-715D0D110DD9}" presName="connTx" presStyleLbl="parChTrans1D4" presStyleIdx="0" presStyleCnt="13"/>
      <dgm:spPr/>
    </dgm:pt>
    <dgm:pt modelId="{C55EE971-7B84-43A6-8852-74A86BCE11C0}" type="pres">
      <dgm:prSet presAssocID="{A39ACC0D-30FE-4300-993B-58ED9F4F6611}" presName="root2" presStyleCnt="0"/>
      <dgm:spPr/>
    </dgm:pt>
    <dgm:pt modelId="{4E80204A-2F3A-4658-A177-1430434C49A5}" type="pres">
      <dgm:prSet presAssocID="{A39ACC0D-30FE-4300-993B-58ED9F4F6611}" presName="LevelTwoTextNode" presStyleLbl="node4" presStyleIdx="0" presStyleCnt="13">
        <dgm:presLayoutVars>
          <dgm:chPref val="3"/>
        </dgm:presLayoutVars>
      </dgm:prSet>
      <dgm:spPr/>
    </dgm:pt>
    <dgm:pt modelId="{D87A17AC-A864-4232-A1CE-31B0359EA61F}" type="pres">
      <dgm:prSet presAssocID="{A39ACC0D-30FE-4300-993B-58ED9F4F6611}" presName="level3hierChild" presStyleCnt="0"/>
      <dgm:spPr/>
    </dgm:pt>
    <dgm:pt modelId="{DF19B5F1-D4B8-4FB1-BCD6-AD5114924734}" type="pres">
      <dgm:prSet presAssocID="{195CD089-A579-4A35-ABF6-0E60C406312D}" presName="conn2-1" presStyleLbl="parChTrans1D4" presStyleIdx="1" presStyleCnt="13"/>
      <dgm:spPr/>
    </dgm:pt>
    <dgm:pt modelId="{57BA83AB-D201-4497-AC4B-B98024BE4E3A}" type="pres">
      <dgm:prSet presAssocID="{195CD089-A579-4A35-ABF6-0E60C406312D}" presName="connTx" presStyleLbl="parChTrans1D4" presStyleIdx="1" presStyleCnt="13"/>
      <dgm:spPr/>
    </dgm:pt>
    <dgm:pt modelId="{DFA7156C-AD2E-4394-9305-73BA8DF49C1C}" type="pres">
      <dgm:prSet presAssocID="{F0A21A6E-6449-47F6-BC49-8AF119B7E1DD}" presName="root2" presStyleCnt="0"/>
      <dgm:spPr/>
    </dgm:pt>
    <dgm:pt modelId="{460A5DD8-8BAE-402C-AC46-57F51A8311B5}" type="pres">
      <dgm:prSet presAssocID="{F0A21A6E-6449-47F6-BC49-8AF119B7E1DD}" presName="LevelTwoTextNode" presStyleLbl="node4" presStyleIdx="1" presStyleCnt="13">
        <dgm:presLayoutVars>
          <dgm:chPref val="3"/>
        </dgm:presLayoutVars>
      </dgm:prSet>
      <dgm:spPr/>
    </dgm:pt>
    <dgm:pt modelId="{79917F82-4CAD-40F5-BFA9-3BF0303FAA23}" type="pres">
      <dgm:prSet presAssocID="{F0A21A6E-6449-47F6-BC49-8AF119B7E1DD}" presName="level3hierChild" presStyleCnt="0"/>
      <dgm:spPr/>
    </dgm:pt>
    <dgm:pt modelId="{963621F2-6B2E-4B9F-A9E6-BAA676285B80}" type="pres">
      <dgm:prSet presAssocID="{9998E6C2-08DF-4D0B-BA16-39A90136A628}" presName="conn2-1" presStyleLbl="parChTrans1D4" presStyleIdx="2" presStyleCnt="13"/>
      <dgm:spPr/>
    </dgm:pt>
    <dgm:pt modelId="{88117F42-BBAF-4AC0-B41F-836F27CF4A7A}" type="pres">
      <dgm:prSet presAssocID="{9998E6C2-08DF-4D0B-BA16-39A90136A628}" presName="connTx" presStyleLbl="parChTrans1D4" presStyleIdx="2" presStyleCnt="13"/>
      <dgm:spPr/>
    </dgm:pt>
    <dgm:pt modelId="{FF1A5422-FA2C-4EE1-95A1-5DE1CA0EC496}" type="pres">
      <dgm:prSet presAssocID="{ED2ED9A5-94FE-4015-8AB8-01AEF1835F2D}" presName="root2" presStyleCnt="0"/>
      <dgm:spPr/>
    </dgm:pt>
    <dgm:pt modelId="{BB86C102-FB2B-4811-897B-A1BED57956D6}" type="pres">
      <dgm:prSet presAssocID="{ED2ED9A5-94FE-4015-8AB8-01AEF1835F2D}" presName="LevelTwoTextNode" presStyleLbl="node4" presStyleIdx="2" presStyleCnt="13">
        <dgm:presLayoutVars>
          <dgm:chPref val="3"/>
        </dgm:presLayoutVars>
      </dgm:prSet>
      <dgm:spPr/>
    </dgm:pt>
    <dgm:pt modelId="{2C58A1C2-064B-458B-8312-0BE88EB101A3}" type="pres">
      <dgm:prSet presAssocID="{ED2ED9A5-94FE-4015-8AB8-01AEF1835F2D}" presName="level3hierChild" presStyleCnt="0"/>
      <dgm:spPr/>
    </dgm:pt>
    <dgm:pt modelId="{8A504145-FA67-4D89-A175-DDFE15C619E2}" type="pres">
      <dgm:prSet presAssocID="{7A28254D-2CC2-4F63-8246-72E498A20767}" presName="conn2-1" presStyleLbl="parChTrans1D4" presStyleIdx="3" presStyleCnt="13"/>
      <dgm:spPr/>
    </dgm:pt>
    <dgm:pt modelId="{41178921-192B-4665-88AB-12850FC76FAB}" type="pres">
      <dgm:prSet presAssocID="{7A28254D-2CC2-4F63-8246-72E498A20767}" presName="connTx" presStyleLbl="parChTrans1D4" presStyleIdx="3" presStyleCnt="13"/>
      <dgm:spPr/>
    </dgm:pt>
    <dgm:pt modelId="{FF3F96CE-B319-4E50-895A-F2A3B26FA17B}" type="pres">
      <dgm:prSet presAssocID="{B215F2B5-FADE-4B4A-978A-63487A7AC8F4}" presName="root2" presStyleCnt="0"/>
      <dgm:spPr/>
    </dgm:pt>
    <dgm:pt modelId="{DF30D0B5-EAC3-480F-8094-90F11AFC686A}" type="pres">
      <dgm:prSet presAssocID="{B215F2B5-FADE-4B4A-978A-63487A7AC8F4}" presName="LevelTwoTextNode" presStyleLbl="node4" presStyleIdx="3" presStyleCnt="13">
        <dgm:presLayoutVars>
          <dgm:chPref val="3"/>
        </dgm:presLayoutVars>
      </dgm:prSet>
      <dgm:spPr/>
    </dgm:pt>
    <dgm:pt modelId="{A277D6A3-2253-4BCD-9AE0-FD1D151FD555}" type="pres">
      <dgm:prSet presAssocID="{B215F2B5-FADE-4B4A-978A-63487A7AC8F4}" presName="level3hierChild" presStyleCnt="0"/>
      <dgm:spPr/>
    </dgm:pt>
    <dgm:pt modelId="{7B5F5202-802A-4FBE-8D41-464068B5508B}" type="pres">
      <dgm:prSet presAssocID="{24E4E40E-EEE2-45F9-AE6C-F7A20DD63A4C}" presName="conn2-1" presStyleLbl="parChTrans1D4" presStyleIdx="4" presStyleCnt="13"/>
      <dgm:spPr/>
    </dgm:pt>
    <dgm:pt modelId="{4A393F83-B3DB-4E55-96A6-220730F47CFC}" type="pres">
      <dgm:prSet presAssocID="{24E4E40E-EEE2-45F9-AE6C-F7A20DD63A4C}" presName="connTx" presStyleLbl="parChTrans1D4" presStyleIdx="4" presStyleCnt="13"/>
      <dgm:spPr/>
    </dgm:pt>
    <dgm:pt modelId="{21B13573-E366-4314-92CD-9D91CA9F965D}" type="pres">
      <dgm:prSet presAssocID="{C69A76C9-5BF2-4717-A0D4-4F3349DE7047}" presName="root2" presStyleCnt="0"/>
      <dgm:spPr/>
    </dgm:pt>
    <dgm:pt modelId="{D7B1F0B2-0EE5-48E8-84C7-62593E3EBF3A}" type="pres">
      <dgm:prSet presAssocID="{C69A76C9-5BF2-4717-A0D4-4F3349DE7047}" presName="LevelTwoTextNode" presStyleLbl="node4" presStyleIdx="4" presStyleCnt="13">
        <dgm:presLayoutVars>
          <dgm:chPref val="3"/>
        </dgm:presLayoutVars>
      </dgm:prSet>
      <dgm:spPr/>
    </dgm:pt>
    <dgm:pt modelId="{8B801B32-FAE0-4A51-BB2A-59AD8591C0CB}" type="pres">
      <dgm:prSet presAssocID="{C69A76C9-5BF2-4717-A0D4-4F3349DE7047}" presName="level3hierChild" presStyleCnt="0"/>
      <dgm:spPr/>
    </dgm:pt>
    <dgm:pt modelId="{684EC669-E6B6-4CE3-B44A-3B19C2B00C1A}" type="pres">
      <dgm:prSet presAssocID="{2194D3C9-0664-42AD-ABD1-67A4EB69C42A}" presName="conn2-1" presStyleLbl="parChTrans1D4" presStyleIdx="5" presStyleCnt="13"/>
      <dgm:spPr/>
    </dgm:pt>
    <dgm:pt modelId="{39F1AA85-FCB2-4395-B9D6-1EC80427BAC9}" type="pres">
      <dgm:prSet presAssocID="{2194D3C9-0664-42AD-ABD1-67A4EB69C42A}" presName="connTx" presStyleLbl="parChTrans1D4" presStyleIdx="5" presStyleCnt="13"/>
      <dgm:spPr/>
    </dgm:pt>
    <dgm:pt modelId="{61C027BC-3B74-403C-A694-E750A1992BE5}" type="pres">
      <dgm:prSet presAssocID="{DD013FEE-073B-4D8B-9126-522370566D59}" presName="root2" presStyleCnt="0"/>
      <dgm:spPr/>
    </dgm:pt>
    <dgm:pt modelId="{E5EC39CF-6C3F-45CD-A03A-E410DBB854E2}" type="pres">
      <dgm:prSet presAssocID="{DD013FEE-073B-4D8B-9126-522370566D59}" presName="LevelTwoTextNode" presStyleLbl="node4" presStyleIdx="5" presStyleCnt="13">
        <dgm:presLayoutVars>
          <dgm:chPref val="3"/>
        </dgm:presLayoutVars>
      </dgm:prSet>
      <dgm:spPr/>
    </dgm:pt>
    <dgm:pt modelId="{3CA8FF4E-31EF-4917-9823-B09265601817}" type="pres">
      <dgm:prSet presAssocID="{DD013FEE-073B-4D8B-9126-522370566D59}" presName="level3hierChild" presStyleCnt="0"/>
      <dgm:spPr/>
    </dgm:pt>
    <dgm:pt modelId="{46D2B3A6-498D-4F02-9AF8-611CB08720A4}" type="pres">
      <dgm:prSet presAssocID="{473BE313-6954-4D00-8880-0B09D8E26E71}" presName="conn2-1" presStyleLbl="parChTrans1D4" presStyleIdx="6" presStyleCnt="13"/>
      <dgm:spPr/>
    </dgm:pt>
    <dgm:pt modelId="{91C23259-F94E-444C-A74F-1C4F1B68D840}" type="pres">
      <dgm:prSet presAssocID="{473BE313-6954-4D00-8880-0B09D8E26E71}" presName="connTx" presStyleLbl="parChTrans1D4" presStyleIdx="6" presStyleCnt="13"/>
      <dgm:spPr/>
    </dgm:pt>
    <dgm:pt modelId="{15BDF53D-F8FB-4C4C-A318-1233798D820D}" type="pres">
      <dgm:prSet presAssocID="{5B4A5456-8A7B-423D-AB0B-7B4E835FD4F3}" presName="root2" presStyleCnt="0"/>
      <dgm:spPr/>
    </dgm:pt>
    <dgm:pt modelId="{C67FADDE-20D9-4F62-B3B6-0D6A88883B55}" type="pres">
      <dgm:prSet presAssocID="{5B4A5456-8A7B-423D-AB0B-7B4E835FD4F3}" presName="LevelTwoTextNode" presStyleLbl="node4" presStyleIdx="6" presStyleCnt="13">
        <dgm:presLayoutVars>
          <dgm:chPref val="3"/>
        </dgm:presLayoutVars>
      </dgm:prSet>
      <dgm:spPr/>
    </dgm:pt>
    <dgm:pt modelId="{EF6415F1-7DC7-4775-AF11-957F3D810C5D}" type="pres">
      <dgm:prSet presAssocID="{5B4A5456-8A7B-423D-AB0B-7B4E835FD4F3}" presName="level3hierChild" presStyleCnt="0"/>
      <dgm:spPr/>
    </dgm:pt>
    <dgm:pt modelId="{678FDC36-7613-45E6-AB57-447A703EC799}" type="pres">
      <dgm:prSet presAssocID="{433903CB-CB4B-4F7E-877C-2209DB5B2A9D}" presName="conn2-1" presStyleLbl="parChTrans1D3" presStyleIdx="1" presStyleCnt="2"/>
      <dgm:spPr/>
    </dgm:pt>
    <dgm:pt modelId="{1DDBCFFC-AC19-4AE7-A65A-E049F662D399}" type="pres">
      <dgm:prSet presAssocID="{433903CB-CB4B-4F7E-877C-2209DB5B2A9D}" presName="connTx" presStyleLbl="parChTrans1D3" presStyleIdx="1" presStyleCnt="2"/>
      <dgm:spPr/>
    </dgm:pt>
    <dgm:pt modelId="{C6583C2D-8BF2-4361-A0D5-A117505CFBE5}" type="pres">
      <dgm:prSet presAssocID="{76DEB243-CAB9-49CA-BBF6-AED57BE6C9E8}" presName="root2" presStyleCnt="0"/>
      <dgm:spPr/>
    </dgm:pt>
    <dgm:pt modelId="{333C6DAA-734B-4760-9A54-73C244CE54DD}" type="pres">
      <dgm:prSet presAssocID="{76DEB243-CAB9-49CA-BBF6-AED57BE6C9E8}" presName="LevelTwoTextNode" presStyleLbl="node3" presStyleIdx="1" presStyleCnt="2">
        <dgm:presLayoutVars>
          <dgm:chPref val="3"/>
        </dgm:presLayoutVars>
      </dgm:prSet>
      <dgm:spPr/>
    </dgm:pt>
    <dgm:pt modelId="{09C874C1-77AA-4CE0-A50D-F2AD7F9F4662}" type="pres">
      <dgm:prSet presAssocID="{76DEB243-CAB9-49CA-BBF6-AED57BE6C9E8}" presName="level3hierChild" presStyleCnt="0"/>
      <dgm:spPr/>
    </dgm:pt>
    <dgm:pt modelId="{6FE6CD58-8B1A-4FEF-969F-5DC6DA722921}" type="pres">
      <dgm:prSet presAssocID="{2F80BA2B-478F-4F9A-9447-14ED081C0ECF}" presName="conn2-1" presStyleLbl="parChTrans1D4" presStyleIdx="7" presStyleCnt="13"/>
      <dgm:spPr/>
    </dgm:pt>
    <dgm:pt modelId="{604AFAAA-2A6E-42E4-B70D-D36D762A93B0}" type="pres">
      <dgm:prSet presAssocID="{2F80BA2B-478F-4F9A-9447-14ED081C0ECF}" presName="connTx" presStyleLbl="parChTrans1D4" presStyleIdx="7" presStyleCnt="13"/>
      <dgm:spPr/>
    </dgm:pt>
    <dgm:pt modelId="{200D62D6-91FA-4CD1-92A8-83E3AD5F5521}" type="pres">
      <dgm:prSet presAssocID="{B4ED076B-1A11-44A0-BA6C-17E3CA84B45F}" presName="root2" presStyleCnt="0"/>
      <dgm:spPr/>
    </dgm:pt>
    <dgm:pt modelId="{EDC329C4-4232-4A3C-A528-921E050C8DA0}" type="pres">
      <dgm:prSet presAssocID="{B4ED076B-1A11-44A0-BA6C-17E3CA84B45F}" presName="LevelTwoTextNode" presStyleLbl="node4" presStyleIdx="7" presStyleCnt="13">
        <dgm:presLayoutVars>
          <dgm:chPref val="3"/>
        </dgm:presLayoutVars>
      </dgm:prSet>
      <dgm:spPr/>
    </dgm:pt>
    <dgm:pt modelId="{512A7A02-C743-45AC-9C49-4A66A21E4FA7}" type="pres">
      <dgm:prSet presAssocID="{B4ED076B-1A11-44A0-BA6C-17E3CA84B45F}" presName="level3hierChild" presStyleCnt="0"/>
      <dgm:spPr/>
    </dgm:pt>
    <dgm:pt modelId="{B6B15BD0-0BEE-4DC5-AE3F-331A6F2E5A8D}" type="pres">
      <dgm:prSet presAssocID="{CDBDFB89-6D27-4D1E-9F53-87DF1E4946D4}" presName="conn2-1" presStyleLbl="parChTrans1D4" presStyleIdx="8" presStyleCnt="13"/>
      <dgm:spPr/>
    </dgm:pt>
    <dgm:pt modelId="{2599A9EA-8845-4E41-8EB3-00A05A31489B}" type="pres">
      <dgm:prSet presAssocID="{CDBDFB89-6D27-4D1E-9F53-87DF1E4946D4}" presName="connTx" presStyleLbl="parChTrans1D4" presStyleIdx="8" presStyleCnt="13"/>
      <dgm:spPr/>
    </dgm:pt>
    <dgm:pt modelId="{F27EF1CB-1320-4866-9914-ABDAC9A129AE}" type="pres">
      <dgm:prSet presAssocID="{92CE83F2-960A-48C5-9245-E02377E8437A}" presName="root2" presStyleCnt="0"/>
      <dgm:spPr/>
    </dgm:pt>
    <dgm:pt modelId="{851CFAD5-6149-4074-A819-DDCFC6D67392}" type="pres">
      <dgm:prSet presAssocID="{92CE83F2-960A-48C5-9245-E02377E8437A}" presName="LevelTwoTextNode" presStyleLbl="node4" presStyleIdx="8" presStyleCnt="13">
        <dgm:presLayoutVars>
          <dgm:chPref val="3"/>
        </dgm:presLayoutVars>
      </dgm:prSet>
      <dgm:spPr/>
    </dgm:pt>
    <dgm:pt modelId="{E53AC40B-8989-46BF-9E07-A47ABC523324}" type="pres">
      <dgm:prSet presAssocID="{92CE83F2-960A-48C5-9245-E02377E8437A}" presName="level3hierChild" presStyleCnt="0"/>
      <dgm:spPr/>
    </dgm:pt>
    <dgm:pt modelId="{950AE8DB-5FE0-41F4-ACF0-50CE68A2650B}" type="pres">
      <dgm:prSet presAssocID="{D5D8E6A9-1926-4D56-AABA-A9DF63B50B06}" presName="conn2-1" presStyleLbl="parChTrans1D4" presStyleIdx="9" presStyleCnt="13"/>
      <dgm:spPr/>
    </dgm:pt>
    <dgm:pt modelId="{8E868740-A69A-449F-902B-D94AB3BAF1BD}" type="pres">
      <dgm:prSet presAssocID="{D5D8E6A9-1926-4D56-AABA-A9DF63B50B06}" presName="connTx" presStyleLbl="parChTrans1D4" presStyleIdx="9" presStyleCnt="13"/>
      <dgm:spPr/>
    </dgm:pt>
    <dgm:pt modelId="{F4A428BC-A517-4FA2-A18E-F5439E7847C5}" type="pres">
      <dgm:prSet presAssocID="{1B34100F-0A1D-4A10-AE56-9B4F90E0A3E0}" presName="root2" presStyleCnt="0"/>
      <dgm:spPr/>
    </dgm:pt>
    <dgm:pt modelId="{5A81E487-09C7-44C8-B652-F19E9EC4354C}" type="pres">
      <dgm:prSet presAssocID="{1B34100F-0A1D-4A10-AE56-9B4F90E0A3E0}" presName="LevelTwoTextNode" presStyleLbl="node4" presStyleIdx="9" presStyleCnt="13">
        <dgm:presLayoutVars>
          <dgm:chPref val="3"/>
        </dgm:presLayoutVars>
      </dgm:prSet>
      <dgm:spPr/>
    </dgm:pt>
    <dgm:pt modelId="{E578DED8-2246-49C6-86E3-5C457F77ADFE}" type="pres">
      <dgm:prSet presAssocID="{1B34100F-0A1D-4A10-AE56-9B4F90E0A3E0}" presName="level3hierChild" presStyleCnt="0"/>
      <dgm:spPr/>
    </dgm:pt>
    <dgm:pt modelId="{29C88D64-F12D-4270-A2F2-A1309A3D11C4}" type="pres">
      <dgm:prSet presAssocID="{6A7ABA8A-4B9B-49CA-9EF4-FE528EA26579}" presName="conn2-1" presStyleLbl="parChTrans1D4" presStyleIdx="10" presStyleCnt="13"/>
      <dgm:spPr/>
    </dgm:pt>
    <dgm:pt modelId="{D284BD31-C8AB-40A7-8028-AA514D616D1A}" type="pres">
      <dgm:prSet presAssocID="{6A7ABA8A-4B9B-49CA-9EF4-FE528EA26579}" presName="connTx" presStyleLbl="parChTrans1D4" presStyleIdx="10" presStyleCnt="13"/>
      <dgm:spPr/>
    </dgm:pt>
    <dgm:pt modelId="{8FBE340F-0C86-4E4D-AB50-D294138DAB96}" type="pres">
      <dgm:prSet presAssocID="{36D5CA57-675D-427A-8070-38C2FD2BD24F}" presName="root2" presStyleCnt="0"/>
      <dgm:spPr/>
    </dgm:pt>
    <dgm:pt modelId="{3DDE6A69-3206-468E-B57D-BB3542F3E4C1}" type="pres">
      <dgm:prSet presAssocID="{36D5CA57-675D-427A-8070-38C2FD2BD24F}" presName="LevelTwoTextNode" presStyleLbl="node4" presStyleIdx="10" presStyleCnt="13">
        <dgm:presLayoutVars>
          <dgm:chPref val="3"/>
        </dgm:presLayoutVars>
      </dgm:prSet>
      <dgm:spPr/>
    </dgm:pt>
    <dgm:pt modelId="{D14774FA-1DBD-4D77-AE45-77C2A85E1A0C}" type="pres">
      <dgm:prSet presAssocID="{36D5CA57-675D-427A-8070-38C2FD2BD24F}" presName="level3hierChild" presStyleCnt="0"/>
      <dgm:spPr/>
    </dgm:pt>
    <dgm:pt modelId="{F85E7286-BC1E-4AE1-9093-F666D104FAC2}" type="pres">
      <dgm:prSet presAssocID="{1597E977-6377-41F1-B1F7-7A88B71772F1}" presName="conn2-1" presStyleLbl="parChTrans1D4" presStyleIdx="11" presStyleCnt="13"/>
      <dgm:spPr/>
    </dgm:pt>
    <dgm:pt modelId="{DD914B23-919B-4CF9-BE97-C648E971EA5D}" type="pres">
      <dgm:prSet presAssocID="{1597E977-6377-41F1-B1F7-7A88B71772F1}" presName="connTx" presStyleLbl="parChTrans1D4" presStyleIdx="11" presStyleCnt="13"/>
      <dgm:spPr/>
    </dgm:pt>
    <dgm:pt modelId="{15491A3B-31E7-48EE-BD00-CDEA755E05A8}" type="pres">
      <dgm:prSet presAssocID="{41807992-550D-4F52-8FD0-746C338BA7A0}" presName="root2" presStyleCnt="0"/>
      <dgm:spPr/>
    </dgm:pt>
    <dgm:pt modelId="{A222CB4B-E820-4989-B008-8EC163CB5D40}" type="pres">
      <dgm:prSet presAssocID="{41807992-550D-4F52-8FD0-746C338BA7A0}" presName="LevelTwoTextNode" presStyleLbl="node4" presStyleIdx="11" presStyleCnt="13">
        <dgm:presLayoutVars>
          <dgm:chPref val="3"/>
        </dgm:presLayoutVars>
      </dgm:prSet>
      <dgm:spPr/>
    </dgm:pt>
    <dgm:pt modelId="{98BD36A0-B151-491B-8AA2-D472B4338ACE}" type="pres">
      <dgm:prSet presAssocID="{41807992-550D-4F52-8FD0-746C338BA7A0}" presName="level3hierChild" presStyleCnt="0"/>
      <dgm:spPr/>
    </dgm:pt>
    <dgm:pt modelId="{7FCD7F3E-CDFF-4227-8D21-D75139CE5029}" type="pres">
      <dgm:prSet presAssocID="{C71D6442-328B-4781-A3F7-59AC08EC26B0}" presName="conn2-1" presStyleLbl="parChTrans1D4" presStyleIdx="12" presStyleCnt="13"/>
      <dgm:spPr/>
    </dgm:pt>
    <dgm:pt modelId="{1033AFE8-FCD5-496F-91B4-388B83A83F53}" type="pres">
      <dgm:prSet presAssocID="{C71D6442-328B-4781-A3F7-59AC08EC26B0}" presName="connTx" presStyleLbl="parChTrans1D4" presStyleIdx="12" presStyleCnt="13"/>
      <dgm:spPr/>
    </dgm:pt>
    <dgm:pt modelId="{DB2D4B07-D90C-4EAA-AD29-B32F9969A8D4}" type="pres">
      <dgm:prSet presAssocID="{320FC1F7-75C7-4C86-A4AD-8CEAB72E3931}" presName="root2" presStyleCnt="0"/>
      <dgm:spPr/>
    </dgm:pt>
    <dgm:pt modelId="{4744CA6D-11DB-4BD6-9B7F-2CDC95F7EA26}" type="pres">
      <dgm:prSet presAssocID="{320FC1F7-75C7-4C86-A4AD-8CEAB72E3931}" presName="LevelTwoTextNode" presStyleLbl="node4" presStyleIdx="12" presStyleCnt="13">
        <dgm:presLayoutVars>
          <dgm:chPref val="3"/>
        </dgm:presLayoutVars>
      </dgm:prSet>
      <dgm:spPr/>
    </dgm:pt>
    <dgm:pt modelId="{B580F51C-19C3-4860-8E58-0FC6433D4212}" type="pres">
      <dgm:prSet presAssocID="{320FC1F7-75C7-4C86-A4AD-8CEAB72E3931}" presName="level3hierChild" presStyleCnt="0"/>
      <dgm:spPr/>
    </dgm:pt>
  </dgm:ptLst>
  <dgm:cxnLst>
    <dgm:cxn modelId="{B563FD00-6DBD-4046-BBC2-1E18B90B3720}" srcId="{DCA8A22A-1843-4F28-9C64-AF721AFD5845}" destId="{E5FA7BAD-848D-4E86-9335-359893221081}" srcOrd="0" destOrd="0" parTransId="{23B5F9E3-BA30-4DC1-AF83-01D71F2C7F32}" sibTransId="{526A0742-0D5B-48D4-9B5D-6C27B6B0661E}"/>
    <dgm:cxn modelId="{C3E78007-C2DD-48C5-BEB3-DC8936B398C7}" type="presOf" srcId="{E5FA7BAD-848D-4E86-9335-359893221081}" destId="{26A7888A-0E92-489F-92A7-D56F253BF00A}" srcOrd="0" destOrd="0" presId="urn:microsoft.com/office/officeart/2005/8/layout/hierarchy2"/>
    <dgm:cxn modelId="{8C5ED107-3B52-42FE-96E9-3BAB414066E0}" type="presOf" srcId="{CDBDFB89-6D27-4D1E-9F53-87DF1E4946D4}" destId="{B6B15BD0-0BEE-4DC5-AE3F-331A6F2E5A8D}" srcOrd="0" destOrd="0" presId="urn:microsoft.com/office/officeart/2005/8/layout/hierarchy2"/>
    <dgm:cxn modelId="{70210108-FFBC-411C-8421-FECF8699AEF8}" srcId="{41807992-550D-4F52-8FD0-746C338BA7A0}" destId="{320FC1F7-75C7-4C86-A4AD-8CEAB72E3931}" srcOrd="0" destOrd="0" parTransId="{C71D6442-328B-4781-A3F7-59AC08EC26B0}" sibTransId="{1B3DA94A-5B12-48C1-886C-29F3EB7EDD4C}"/>
    <dgm:cxn modelId="{FDB6C80A-8BF8-4524-9EDE-D12C4AFFE945}" type="presOf" srcId="{10A02F47-1B5A-4F20-A3F0-C71FAA760E3C}" destId="{D9A65D37-F12B-4B2C-9718-C94D62D1C1D0}" srcOrd="0" destOrd="0" presId="urn:microsoft.com/office/officeart/2005/8/layout/hierarchy2"/>
    <dgm:cxn modelId="{5D2EE912-66F9-4666-BCED-ADC469AD389A}" srcId="{F0A21A6E-6449-47F6-BC49-8AF119B7E1DD}" destId="{ED2ED9A5-94FE-4015-8AB8-01AEF1835F2D}" srcOrd="0" destOrd="0" parTransId="{9998E6C2-08DF-4D0B-BA16-39A90136A628}" sibTransId="{3D2DFE60-76D9-473D-8923-30D26910D44A}"/>
    <dgm:cxn modelId="{82AAB516-F40C-49C2-8715-E05A09939293}" type="presOf" srcId="{CDBDFB89-6D27-4D1E-9F53-87DF1E4946D4}" destId="{2599A9EA-8845-4E41-8EB3-00A05A31489B}" srcOrd="1" destOrd="0" presId="urn:microsoft.com/office/officeart/2005/8/layout/hierarchy2"/>
    <dgm:cxn modelId="{3797421F-DCC8-4D4A-81A2-64F520C97643}" srcId="{36D5CA57-675D-427A-8070-38C2FD2BD24F}" destId="{41807992-550D-4F52-8FD0-746C338BA7A0}" srcOrd="0" destOrd="0" parTransId="{1597E977-6377-41F1-B1F7-7A88B71772F1}" sibTransId="{C9EEDC11-2AEB-4999-AB80-97921C144254}"/>
    <dgm:cxn modelId="{6FAED92A-B8F5-4175-8875-9692EC1A8181}" type="presOf" srcId="{DCA8A22A-1843-4F28-9C64-AF721AFD5845}" destId="{16C1DF17-4371-41B8-AF42-A92B0B2A1B8C}" srcOrd="0" destOrd="0" presId="urn:microsoft.com/office/officeart/2005/8/layout/hierarchy2"/>
    <dgm:cxn modelId="{1978422F-B258-415F-901F-1BB2CFBFDBB9}" type="presOf" srcId="{6A7ABA8A-4B9B-49CA-9EF4-FE528EA26579}" destId="{D284BD31-C8AB-40A7-8028-AA514D616D1A}" srcOrd="1" destOrd="0" presId="urn:microsoft.com/office/officeart/2005/8/layout/hierarchy2"/>
    <dgm:cxn modelId="{FF3B6F32-E4A2-406D-971E-F089D3D65826}" type="presOf" srcId="{2F80BA2B-478F-4F9A-9447-14ED081C0ECF}" destId="{604AFAAA-2A6E-42E4-B70D-D36D762A93B0}" srcOrd="1" destOrd="0" presId="urn:microsoft.com/office/officeart/2005/8/layout/hierarchy2"/>
    <dgm:cxn modelId="{C107C433-B5F9-4021-B907-4976367D8772}" type="presOf" srcId="{ED2ED9A5-94FE-4015-8AB8-01AEF1835F2D}" destId="{BB86C102-FB2B-4811-897B-A1BED57956D6}" srcOrd="0" destOrd="0" presId="urn:microsoft.com/office/officeart/2005/8/layout/hierarchy2"/>
    <dgm:cxn modelId="{2D34DB38-9115-47BF-8C69-B2C9B0A396A6}" srcId="{DD013FEE-073B-4D8B-9126-522370566D59}" destId="{5B4A5456-8A7B-423D-AB0B-7B4E835FD4F3}" srcOrd="0" destOrd="0" parTransId="{473BE313-6954-4D00-8880-0B09D8E26E71}" sibTransId="{95701D69-D314-4948-B673-FF613D17F70D}"/>
    <dgm:cxn modelId="{CC427740-463D-4C60-8153-05C3F2EB935A}" type="presOf" srcId="{9998E6C2-08DF-4D0B-BA16-39A90136A628}" destId="{88117F42-BBAF-4AC0-B41F-836F27CF4A7A}" srcOrd="1" destOrd="0" presId="urn:microsoft.com/office/officeart/2005/8/layout/hierarchy2"/>
    <dgm:cxn modelId="{B42D0942-CCC4-4C7D-B285-EB173BAF2782}" type="presOf" srcId="{D5D8E6A9-1926-4D56-AABA-A9DF63B50B06}" destId="{8E868740-A69A-449F-902B-D94AB3BAF1BD}" srcOrd="1" destOrd="0" presId="urn:microsoft.com/office/officeart/2005/8/layout/hierarchy2"/>
    <dgm:cxn modelId="{6A11B463-5165-4948-AAE4-3747493E820E}" type="presOf" srcId="{24E4E40E-EEE2-45F9-AE6C-F7A20DD63A4C}" destId="{7B5F5202-802A-4FBE-8D41-464068B5508B}" srcOrd="0" destOrd="0" presId="urn:microsoft.com/office/officeart/2005/8/layout/hierarchy2"/>
    <dgm:cxn modelId="{6B537464-E632-46AB-9B14-22DA3A8C4B3B}" srcId="{B5FE2A5E-683C-49C1-B9F1-560B4A28E41E}" destId="{A39ACC0D-30FE-4300-993B-58ED9F4F6611}" srcOrd="0" destOrd="0" parTransId="{30666C24-EE2C-499D-8437-715D0D110DD9}" sibTransId="{D3C1C0C9-D178-45FB-8708-4C2192180FD8}"/>
    <dgm:cxn modelId="{EE59734A-4A19-471C-B232-5A7869EEBBE0}" srcId="{76DEB243-CAB9-49CA-BBF6-AED57BE6C9E8}" destId="{36D5CA57-675D-427A-8070-38C2FD2BD24F}" srcOrd="1" destOrd="0" parTransId="{6A7ABA8A-4B9B-49CA-9EF4-FE528EA26579}" sibTransId="{257E4F9F-0052-4B86-A6AB-DFA25C1BAEDE}"/>
    <dgm:cxn modelId="{70B4046B-E5AF-49F3-9643-F19A7E3752FA}" type="presOf" srcId="{433903CB-CB4B-4F7E-877C-2209DB5B2A9D}" destId="{678FDC36-7613-45E6-AB57-447A703EC799}" srcOrd="0" destOrd="0" presId="urn:microsoft.com/office/officeart/2005/8/layout/hierarchy2"/>
    <dgm:cxn modelId="{1FF5E64B-9A57-483B-9322-043789D5E2DF}" type="presOf" srcId="{36D5CA57-675D-427A-8070-38C2FD2BD24F}" destId="{3DDE6A69-3206-468E-B57D-BB3542F3E4C1}" srcOrd="0" destOrd="0" presId="urn:microsoft.com/office/officeart/2005/8/layout/hierarchy2"/>
    <dgm:cxn modelId="{0F80136E-4FA3-46E1-BA35-42BB31967D3E}" type="presOf" srcId="{9998E6C2-08DF-4D0B-BA16-39A90136A628}" destId="{963621F2-6B2E-4B9F-A9E6-BAA676285B80}" srcOrd="0" destOrd="0" presId="urn:microsoft.com/office/officeart/2005/8/layout/hierarchy2"/>
    <dgm:cxn modelId="{BC36E670-B69B-418D-962E-12962FCB6749}" type="presOf" srcId="{A39ACC0D-30FE-4300-993B-58ED9F4F6611}" destId="{4E80204A-2F3A-4658-A177-1430434C49A5}" srcOrd="0" destOrd="0" presId="urn:microsoft.com/office/officeart/2005/8/layout/hierarchy2"/>
    <dgm:cxn modelId="{34DB0B52-32BB-48C0-BB8A-ABFBFFD69552}" srcId="{C69A76C9-5BF2-4717-A0D4-4F3349DE7047}" destId="{DD013FEE-073B-4D8B-9126-522370566D59}" srcOrd="0" destOrd="0" parTransId="{2194D3C9-0664-42AD-ABD1-67A4EB69C42A}" sibTransId="{A60F0684-86EE-4E14-96DB-05F24BFF8C1A}"/>
    <dgm:cxn modelId="{BF645E52-4935-4B2B-99CB-93EDE27B2E24}" type="presOf" srcId="{195CD089-A579-4A35-ABF6-0E60C406312D}" destId="{DF19B5F1-D4B8-4FB1-BCD6-AD5114924734}" srcOrd="0" destOrd="0" presId="urn:microsoft.com/office/officeart/2005/8/layout/hierarchy2"/>
    <dgm:cxn modelId="{9FC4D775-B7D4-45BC-8C1E-4F4B0C96F64D}" type="presOf" srcId="{C71D6442-328B-4781-A3F7-59AC08EC26B0}" destId="{1033AFE8-FCD5-496F-91B4-388B83A83F53}" srcOrd="1" destOrd="0" presId="urn:microsoft.com/office/officeart/2005/8/layout/hierarchy2"/>
    <dgm:cxn modelId="{673A3477-B383-44DF-808D-97ACDF791645}" type="presOf" srcId="{473BE313-6954-4D00-8880-0B09D8E26E71}" destId="{91C23259-F94E-444C-A74F-1C4F1B68D840}" srcOrd="1" destOrd="0" presId="urn:microsoft.com/office/officeart/2005/8/layout/hierarchy2"/>
    <dgm:cxn modelId="{F505327E-1734-40C9-AD1C-4D42C9FC74B4}" type="presOf" srcId="{C71D6442-328B-4781-A3F7-59AC08EC26B0}" destId="{7FCD7F3E-CDFF-4227-8D21-D75139CE5029}" srcOrd="0" destOrd="0" presId="urn:microsoft.com/office/officeart/2005/8/layout/hierarchy2"/>
    <dgm:cxn modelId="{0DC68F7F-4946-479D-93A1-C93241E70739}" type="presOf" srcId="{41807992-550D-4F52-8FD0-746C338BA7A0}" destId="{A222CB4B-E820-4989-B008-8EC163CB5D40}" srcOrd="0" destOrd="0" presId="urn:microsoft.com/office/officeart/2005/8/layout/hierarchy2"/>
    <dgm:cxn modelId="{801C6A81-7500-4A26-8471-81F6C6A36233}" srcId="{A39ACC0D-30FE-4300-993B-58ED9F4F6611}" destId="{F0A21A6E-6449-47F6-BC49-8AF119B7E1DD}" srcOrd="0" destOrd="0" parTransId="{195CD089-A579-4A35-ABF6-0E60C406312D}" sibTransId="{2D77331A-C3BF-4D81-A17D-4BD62A723B1F}"/>
    <dgm:cxn modelId="{7245BD85-824E-4923-B193-C2C9EEC4D2F7}" type="presOf" srcId="{B215F2B5-FADE-4B4A-978A-63487A7AC8F4}" destId="{DF30D0B5-EAC3-480F-8094-90F11AFC686A}" srcOrd="0" destOrd="0" presId="urn:microsoft.com/office/officeart/2005/8/layout/hierarchy2"/>
    <dgm:cxn modelId="{C7895B8A-CBAF-4FCC-B356-B6E1256D6D4B}" type="presOf" srcId="{B4ED076B-1A11-44A0-BA6C-17E3CA84B45F}" destId="{EDC329C4-4232-4A3C-A528-921E050C8DA0}" srcOrd="0" destOrd="0" presId="urn:microsoft.com/office/officeart/2005/8/layout/hierarchy2"/>
    <dgm:cxn modelId="{5CFA5093-737F-4A31-BF13-CEBF93B82B85}" srcId="{E5FA7BAD-848D-4E86-9335-359893221081}" destId="{76DEB243-CAB9-49CA-BBF6-AED57BE6C9E8}" srcOrd="1" destOrd="0" parTransId="{433903CB-CB4B-4F7E-877C-2209DB5B2A9D}" sibTransId="{489AAC76-FD43-4708-921C-1BF60F9B214F}"/>
    <dgm:cxn modelId="{66BD8297-5716-4BB2-83A5-412143A97A8E}" srcId="{76DEB243-CAB9-49CA-BBF6-AED57BE6C9E8}" destId="{B4ED076B-1A11-44A0-BA6C-17E3CA84B45F}" srcOrd="0" destOrd="0" parTransId="{2F80BA2B-478F-4F9A-9447-14ED081C0ECF}" sibTransId="{29FD793B-C2D3-4262-9B8D-A00C14C217CB}"/>
    <dgm:cxn modelId="{35EFE299-F635-4CFB-910D-842E2466E231}" type="presOf" srcId="{DD013FEE-073B-4D8B-9126-522370566D59}" destId="{E5EC39CF-6C3F-45CD-A03A-E410DBB854E2}" srcOrd="0" destOrd="0" presId="urn:microsoft.com/office/officeart/2005/8/layout/hierarchy2"/>
    <dgm:cxn modelId="{CDFFF79A-D31C-439E-B13C-F2681D70D215}" type="presOf" srcId="{24E4E40E-EEE2-45F9-AE6C-F7A20DD63A4C}" destId="{4A393F83-B3DB-4E55-96A6-220730F47CFC}" srcOrd="1" destOrd="0" presId="urn:microsoft.com/office/officeart/2005/8/layout/hierarchy2"/>
    <dgm:cxn modelId="{0BFC6B9D-9904-4CA3-834C-3AFE5E44282C}" type="presOf" srcId="{473BE313-6954-4D00-8880-0B09D8E26E71}" destId="{46D2B3A6-498D-4F02-9AF8-611CB08720A4}" srcOrd="0" destOrd="0" presId="urn:microsoft.com/office/officeart/2005/8/layout/hierarchy2"/>
    <dgm:cxn modelId="{55D1549D-7706-4DB0-97DB-A23EF8430E7D}" type="presOf" srcId="{2194D3C9-0664-42AD-ABD1-67A4EB69C42A}" destId="{39F1AA85-FCB2-4395-B9D6-1EC80427BAC9}" srcOrd="1" destOrd="0" presId="urn:microsoft.com/office/officeart/2005/8/layout/hierarchy2"/>
    <dgm:cxn modelId="{D668FB9F-14A6-481A-B54A-889B0F7CAD1A}" srcId="{92CE83F2-960A-48C5-9245-E02377E8437A}" destId="{1B34100F-0A1D-4A10-AE56-9B4F90E0A3E0}" srcOrd="0" destOrd="0" parTransId="{D5D8E6A9-1926-4D56-AABA-A9DF63B50B06}" sibTransId="{D6BDAD96-C012-4CE3-81C4-85453F9DACB0}"/>
    <dgm:cxn modelId="{C64A24A6-6078-4BDE-84A7-D2C3E0A0F3FA}" type="presOf" srcId="{195CD089-A579-4A35-ABF6-0E60C406312D}" destId="{57BA83AB-D201-4497-AC4B-B98024BE4E3A}" srcOrd="1" destOrd="0" presId="urn:microsoft.com/office/officeart/2005/8/layout/hierarchy2"/>
    <dgm:cxn modelId="{198690A6-5978-48FB-8D82-241CBBD88104}" type="presOf" srcId="{1B34100F-0A1D-4A10-AE56-9B4F90E0A3E0}" destId="{5A81E487-09C7-44C8-B652-F19E9EC4354C}" srcOrd="0" destOrd="0" presId="urn:microsoft.com/office/officeart/2005/8/layout/hierarchy2"/>
    <dgm:cxn modelId="{6EBE09AB-DA21-4770-9793-934E61B28852}" type="presOf" srcId="{5B4A5456-8A7B-423D-AB0B-7B4E835FD4F3}" destId="{C67FADDE-20D9-4F62-B3B6-0D6A88883B55}" srcOrd="0" destOrd="0" presId="urn:microsoft.com/office/officeart/2005/8/layout/hierarchy2"/>
    <dgm:cxn modelId="{390854AB-7244-4472-AB60-854F23A0DED3}" srcId="{F0A21A6E-6449-47F6-BC49-8AF119B7E1DD}" destId="{B215F2B5-FADE-4B4A-978A-63487A7AC8F4}" srcOrd="1" destOrd="0" parTransId="{7A28254D-2CC2-4F63-8246-72E498A20767}" sibTransId="{C5624BE2-06E4-4A96-8157-6EBCA7407E95}"/>
    <dgm:cxn modelId="{26A5A1AB-7B27-428B-97AA-9B01B172A5C9}" type="presOf" srcId="{F0A21A6E-6449-47F6-BC49-8AF119B7E1DD}" destId="{460A5DD8-8BAE-402C-AC46-57F51A8311B5}" srcOrd="0" destOrd="0" presId="urn:microsoft.com/office/officeart/2005/8/layout/hierarchy2"/>
    <dgm:cxn modelId="{688855B1-9EBE-4ED1-AB8A-1F1885BBE6D7}" srcId="{B5FE2A5E-683C-49C1-B9F1-560B4A28E41E}" destId="{C69A76C9-5BF2-4717-A0D4-4F3349DE7047}" srcOrd="1" destOrd="0" parTransId="{24E4E40E-EEE2-45F9-AE6C-F7A20DD63A4C}" sibTransId="{D39DB4AF-B829-4D15-835D-B9500AA06EA8}"/>
    <dgm:cxn modelId="{91F939B4-12C7-4136-8830-495DFEA6BB81}" type="presOf" srcId="{92CE83F2-960A-48C5-9245-E02377E8437A}" destId="{851CFAD5-6149-4074-A819-DDCFC6D67392}" srcOrd="0" destOrd="0" presId="urn:microsoft.com/office/officeart/2005/8/layout/hierarchy2"/>
    <dgm:cxn modelId="{C7695CB6-C4C5-4D3D-9F0F-088047FA8F96}" type="presOf" srcId="{10A02F47-1B5A-4F20-A3F0-C71FAA760E3C}" destId="{FFA34084-638B-4F96-9A74-ADD06B4889C3}" srcOrd="1" destOrd="0" presId="urn:microsoft.com/office/officeart/2005/8/layout/hierarchy2"/>
    <dgm:cxn modelId="{0DEFAAB8-AAEC-42D0-9494-B99750A6EC36}" type="presOf" srcId="{AF68B824-BBD9-4E47-B8B7-C2BE8DD933B1}" destId="{88DFC4D4-6D37-4385-A3C5-BBE38BB01479}" srcOrd="0" destOrd="0" presId="urn:microsoft.com/office/officeart/2005/8/layout/hierarchy2"/>
    <dgm:cxn modelId="{5ABEEEB8-93D3-449F-8DB5-FD0F0A98A678}" type="presOf" srcId="{B5FE2A5E-683C-49C1-B9F1-560B4A28E41E}" destId="{D3A49DA8-A874-4FD8-92AE-9A6ECCBA0070}" srcOrd="0" destOrd="0" presId="urn:microsoft.com/office/officeart/2005/8/layout/hierarchy2"/>
    <dgm:cxn modelId="{BD5F63BA-DC9D-4401-98B9-A32874375195}" type="presOf" srcId="{23B5F9E3-BA30-4DC1-AF83-01D71F2C7F32}" destId="{39D4FD56-93DC-487C-81AB-60FC4072A747}" srcOrd="1" destOrd="0" presId="urn:microsoft.com/office/officeart/2005/8/layout/hierarchy2"/>
    <dgm:cxn modelId="{2801C9BA-524B-4176-B74C-7BC377541D62}" srcId="{AF68B824-BBD9-4E47-B8B7-C2BE8DD933B1}" destId="{DCA8A22A-1843-4F28-9C64-AF721AFD5845}" srcOrd="0" destOrd="0" parTransId="{478CAD95-0751-4685-9C62-7E1E978F315C}" sibTransId="{364743B6-FE87-4CCA-A7BB-4366C1BD8A2B}"/>
    <dgm:cxn modelId="{5D1682BD-DF60-4813-8683-7E5D5770BA28}" type="presOf" srcId="{7A28254D-2CC2-4F63-8246-72E498A20767}" destId="{8A504145-FA67-4D89-A175-DDFE15C619E2}" srcOrd="0" destOrd="0" presId="urn:microsoft.com/office/officeart/2005/8/layout/hierarchy2"/>
    <dgm:cxn modelId="{4B17D9BD-9D2C-4ABB-ACE4-CAF92C63F36C}" type="presOf" srcId="{433903CB-CB4B-4F7E-877C-2209DB5B2A9D}" destId="{1DDBCFFC-AC19-4AE7-A65A-E049F662D399}" srcOrd="1" destOrd="0" presId="urn:microsoft.com/office/officeart/2005/8/layout/hierarchy2"/>
    <dgm:cxn modelId="{2C7E61BE-9AAA-4CC9-9EB0-B88C8C42BFDE}" type="presOf" srcId="{30666C24-EE2C-499D-8437-715D0D110DD9}" destId="{6330C0C9-62D9-49DC-B1BE-00F678176D62}" srcOrd="1" destOrd="0" presId="urn:microsoft.com/office/officeart/2005/8/layout/hierarchy2"/>
    <dgm:cxn modelId="{79F058BE-FD49-4DCC-A72B-FE1A0DCB1022}" type="presOf" srcId="{1597E977-6377-41F1-B1F7-7A88B71772F1}" destId="{F85E7286-BC1E-4AE1-9093-F666D104FAC2}" srcOrd="0" destOrd="0" presId="urn:microsoft.com/office/officeart/2005/8/layout/hierarchy2"/>
    <dgm:cxn modelId="{DB595EC6-6E66-4F57-BF48-16485C220739}" type="presOf" srcId="{2F80BA2B-478F-4F9A-9447-14ED081C0ECF}" destId="{6FE6CD58-8B1A-4FEF-969F-5DC6DA722921}" srcOrd="0" destOrd="0" presId="urn:microsoft.com/office/officeart/2005/8/layout/hierarchy2"/>
    <dgm:cxn modelId="{AFAA4BCD-14B3-492E-9C72-FB384493B568}" type="presOf" srcId="{30666C24-EE2C-499D-8437-715D0D110DD9}" destId="{2F7A56A7-6699-4A9D-8131-6027FEFC48F4}" srcOrd="0" destOrd="0" presId="urn:microsoft.com/office/officeart/2005/8/layout/hierarchy2"/>
    <dgm:cxn modelId="{90BF38CF-6735-4C2E-A7C5-7E7C33A6B219}" srcId="{B4ED076B-1A11-44A0-BA6C-17E3CA84B45F}" destId="{92CE83F2-960A-48C5-9245-E02377E8437A}" srcOrd="0" destOrd="0" parTransId="{CDBDFB89-6D27-4D1E-9F53-87DF1E4946D4}" sibTransId="{53506D66-8409-4FC0-9416-149A09FFE1B8}"/>
    <dgm:cxn modelId="{F8B475D0-6F32-4560-B8A1-46A7CA461A59}" type="presOf" srcId="{23B5F9E3-BA30-4DC1-AF83-01D71F2C7F32}" destId="{A0971F65-C583-47D9-8BF9-E16E93BF83E8}" srcOrd="0" destOrd="0" presId="urn:microsoft.com/office/officeart/2005/8/layout/hierarchy2"/>
    <dgm:cxn modelId="{CF831AD1-4E1C-4F77-A67F-623D62217521}" type="presOf" srcId="{D5D8E6A9-1926-4D56-AABA-A9DF63B50B06}" destId="{950AE8DB-5FE0-41F4-ACF0-50CE68A2650B}" srcOrd="0" destOrd="0" presId="urn:microsoft.com/office/officeart/2005/8/layout/hierarchy2"/>
    <dgm:cxn modelId="{D9BB3DDA-031D-436B-B7F7-62D4ECC033D4}" type="presOf" srcId="{1597E977-6377-41F1-B1F7-7A88B71772F1}" destId="{DD914B23-919B-4CF9-BE97-C648E971EA5D}" srcOrd="1" destOrd="0" presId="urn:microsoft.com/office/officeart/2005/8/layout/hierarchy2"/>
    <dgm:cxn modelId="{093481DE-D60A-4E13-8896-53B66CDAFC10}" type="presOf" srcId="{C69A76C9-5BF2-4717-A0D4-4F3349DE7047}" destId="{D7B1F0B2-0EE5-48E8-84C7-62593E3EBF3A}" srcOrd="0" destOrd="0" presId="urn:microsoft.com/office/officeart/2005/8/layout/hierarchy2"/>
    <dgm:cxn modelId="{71A4E9DF-C594-4A03-8FDB-7D8F1A8279AB}" type="presOf" srcId="{7A28254D-2CC2-4F63-8246-72E498A20767}" destId="{41178921-192B-4665-88AB-12850FC76FAB}" srcOrd="1" destOrd="0" presId="urn:microsoft.com/office/officeart/2005/8/layout/hierarchy2"/>
    <dgm:cxn modelId="{48F7A1E1-916E-446E-AC7F-B42F4096300F}" type="presOf" srcId="{76DEB243-CAB9-49CA-BBF6-AED57BE6C9E8}" destId="{333C6DAA-734B-4760-9A54-73C244CE54DD}" srcOrd="0" destOrd="0" presId="urn:microsoft.com/office/officeart/2005/8/layout/hierarchy2"/>
    <dgm:cxn modelId="{7790E7E9-71BE-4E73-A290-3C6E14DF1044}" type="presOf" srcId="{6A7ABA8A-4B9B-49CA-9EF4-FE528EA26579}" destId="{29C88D64-F12D-4270-A2F2-A1309A3D11C4}" srcOrd="0" destOrd="0" presId="urn:microsoft.com/office/officeart/2005/8/layout/hierarchy2"/>
    <dgm:cxn modelId="{9DD30BF4-968F-4E5B-9E76-81CA742820B7}" type="presOf" srcId="{2194D3C9-0664-42AD-ABD1-67A4EB69C42A}" destId="{684EC669-E6B6-4CE3-B44A-3B19C2B00C1A}" srcOrd="0" destOrd="0" presId="urn:microsoft.com/office/officeart/2005/8/layout/hierarchy2"/>
    <dgm:cxn modelId="{8FC550F5-2AAB-4383-8FBC-13627EB0E54D}" type="presOf" srcId="{320FC1F7-75C7-4C86-A4AD-8CEAB72E3931}" destId="{4744CA6D-11DB-4BD6-9B7F-2CDC95F7EA26}" srcOrd="0" destOrd="0" presId="urn:microsoft.com/office/officeart/2005/8/layout/hierarchy2"/>
    <dgm:cxn modelId="{0A1DC6FD-F8D2-4A62-9BA0-8A859439ACBF}" srcId="{E5FA7BAD-848D-4E86-9335-359893221081}" destId="{B5FE2A5E-683C-49C1-B9F1-560B4A28E41E}" srcOrd="0" destOrd="0" parTransId="{10A02F47-1B5A-4F20-A3F0-C71FAA760E3C}" sibTransId="{E6DA42CB-0A6F-45F7-8B50-390C0621272F}"/>
    <dgm:cxn modelId="{BA9C7799-E5F5-4A20-BD0F-14E4D98B8BC0}" type="presParOf" srcId="{88DFC4D4-6D37-4385-A3C5-BBE38BB01479}" destId="{DCA24C61-B509-4565-8A36-BE1F2B83D770}" srcOrd="0" destOrd="0" presId="urn:microsoft.com/office/officeart/2005/8/layout/hierarchy2"/>
    <dgm:cxn modelId="{158771D0-8BB0-48DA-A9AE-E746152A4352}" type="presParOf" srcId="{DCA24C61-B509-4565-8A36-BE1F2B83D770}" destId="{16C1DF17-4371-41B8-AF42-A92B0B2A1B8C}" srcOrd="0" destOrd="0" presId="urn:microsoft.com/office/officeart/2005/8/layout/hierarchy2"/>
    <dgm:cxn modelId="{767FC028-4733-47B4-A2A1-55D52A5708D2}" type="presParOf" srcId="{DCA24C61-B509-4565-8A36-BE1F2B83D770}" destId="{42394930-D32F-4E08-96A1-853588240196}" srcOrd="1" destOrd="0" presId="urn:microsoft.com/office/officeart/2005/8/layout/hierarchy2"/>
    <dgm:cxn modelId="{BC001EE9-019D-4801-A433-C954C33E6F70}" type="presParOf" srcId="{42394930-D32F-4E08-96A1-853588240196}" destId="{A0971F65-C583-47D9-8BF9-E16E93BF83E8}" srcOrd="0" destOrd="0" presId="urn:microsoft.com/office/officeart/2005/8/layout/hierarchy2"/>
    <dgm:cxn modelId="{923FFB40-0E3B-4EC9-8A57-272ECF93E0D7}" type="presParOf" srcId="{A0971F65-C583-47D9-8BF9-E16E93BF83E8}" destId="{39D4FD56-93DC-487C-81AB-60FC4072A747}" srcOrd="0" destOrd="0" presId="urn:microsoft.com/office/officeart/2005/8/layout/hierarchy2"/>
    <dgm:cxn modelId="{7AC3AE6A-6556-4F4E-9962-0CBD620952D9}" type="presParOf" srcId="{42394930-D32F-4E08-96A1-853588240196}" destId="{309279DE-38BA-47D0-9CF8-E47C0EA5914B}" srcOrd="1" destOrd="0" presId="urn:microsoft.com/office/officeart/2005/8/layout/hierarchy2"/>
    <dgm:cxn modelId="{16D8DB7F-2A2F-4A7E-AE6A-0EECC277C0C8}" type="presParOf" srcId="{309279DE-38BA-47D0-9CF8-E47C0EA5914B}" destId="{26A7888A-0E92-489F-92A7-D56F253BF00A}" srcOrd="0" destOrd="0" presId="urn:microsoft.com/office/officeart/2005/8/layout/hierarchy2"/>
    <dgm:cxn modelId="{3D2C935C-E9DB-4516-B825-A2C21AAA7947}" type="presParOf" srcId="{309279DE-38BA-47D0-9CF8-E47C0EA5914B}" destId="{537C03B7-41D6-47B9-A0EB-14A3BDC853A5}" srcOrd="1" destOrd="0" presId="urn:microsoft.com/office/officeart/2005/8/layout/hierarchy2"/>
    <dgm:cxn modelId="{07ECD281-2C83-4FC6-AFB8-1E57840543EB}" type="presParOf" srcId="{537C03B7-41D6-47B9-A0EB-14A3BDC853A5}" destId="{D9A65D37-F12B-4B2C-9718-C94D62D1C1D0}" srcOrd="0" destOrd="0" presId="urn:microsoft.com/office/officeart/2005/8/layout/hierarchy2"/>
    <dgm:cxn modelId="{692456AE-0902-49B5-8B00-237B29322439}" type="presParOf" srcId="{D9A65D37-F12B-4B2C-9718-C94D62D1C1D0}" destId="{FFA34084-638B-4F96-9A74-ADD06B4889C3}" srcOrd="0" destOrd="0" presId="urn:microsoft.com/office/officeart/2005/8/layout/hierarchy2"/>
    <dgm:cxn modelId="{A034F409-97AA-4DF7-8C86-1A0CD999B019}" type="presParOf" srcId="{537C03B7-41D6-47B9-A0EB-14A3BDC853A5}" destId="{DC6EB1F3-D29C-464C-B8F4-831A10054001}" srcOrd="1" destOrd="0" presId="urn:microsoft.com/office/officeart/2005/8/layout/hierarchy2"/>
    <dgm:cxn modelId="{16296C56-C73F-4B0F-8512-2AF6986FE87C}" type="presParOf" srcId="{DC6EB1F3-D29C-464C-B8F4-831A10054001}" destId="{D3A49DA8-A874-4FD8-92AE-9A6ECCBA0070}" srcOrd="0" destOrd="0" presId="urn:microsoft.com/office/officeart/2005/8/layout/hierarchy2"/>
    <dgm:cxn modelId="{12AFE161-D646-42A2-8E61-FE0E7A62F300}" type="presParOf" srcId="{DC6EB1F3-D29C-464C-B8F4-831A10054001}" destId="{32C144D7-8130-4F4E-A44C-48CCF4A737B2}" srcOrd="1" destOrd="0" presId="urn:microsoft.com/office/officeart/2005/8/layout/hierarchy2"/>
    <dgm:cxn modelId="{04B0C9BE-B4C1-422F-B85B-32790E3D65A8}" type="presParOf" srcId="{32C144D7-8130-4F4E-A44C-48CCF4A737B2}" destId="{2F7A56A7-6699-4A9D-8131-6027FEFC48F4}" srcOrd="0" destOrd="0" presId="urn:microsoft.com/office/officeart/2005/8/layout/hierarchy2"/>
    <dgm:cxn modelId="{0CD3FC96-A6AA-4F91-B0A1-D809C751ACF2}" type="presParOf" srcId="{2F7A56A7-6699-4A9D-8131-6027FEFC48F4}" destId="{6330C0C9-62D9-49DC-B1BE-00F678176D62}" srcOrd="0" destOrd="0" presId="urn:microsoft.com/office/officeart/2005/8/layout/hierarchy2"/>
    <dgm:cxn modelId="{2B868EC7-479F-4D52-92F0-2790517E7AFB}" type="presParOf" srcId="{32C144D7-8130-4F4E-A44C-48CCF4A737B2}" destId="{C55EE971-7B84-43A6-8852-74A86BCE11C0}" srcOrd="1" destOrd="0" presId="urn:microsoft.com/office/officeart/2005/8/layout/hierarchy2"/>
    <dgm:cxn modelId="{9D91A3BC-D7A8-44AA-9006-BA660F6B3F9B}" type="presParOf" srcId="{C55EE971-7B84-43A6-8852-74A86BCE11C0}" destId="{4E80204A-2F3A-4658-A177-1430434C49A5}" srcOrd="0" destOrd="0" presId="urn:microsoft.com/office/officeart/2005/8/layout/hierarchy2"/>
    <dgm:cxn modelId="{E6476DE3-3F59-4582-A0CF-6F61D6DED52A}" type="presParOf" srcId="{C55EE971-7B84-43A6-8852-74A86BCE11C0}" destId="{D87A17AC-A864-4232-A1CE-31B0359EA61F}" srcOrd="1" destOrd="0" presId="urn:microsoft.com/office/officeart/2005/8/layout/hierarchy2"/>
    <dgm:cxn modelId="{C07B4CB6-4D7D-47C6-8BA8-B772BD72AA94}" type="presParOf" srcId="{D87A17AC-A864-4232-A1CE-31B0359EA61F}" destId="{DF19B5F1-D4B8-4FB1-BCD6-AD5114924734}" srcOrd="0" destOrd="0" presId="urn:microsoft.com/office/officeart/2005/8/layout/hierarchy2"/>
    <dgm:cxn modelId="{8B89C1FF-2DD5-4437-A836-0B9CC4911CE8}" type="presParOf" srcId="{DF19B5F1-D4B8-4FB1-BCD6-AD5114924734}" destId="{57BA83AB-D201-4497-AC4B-B98024BE4E3A}" srcOrd="0" destOrd="0" presId="urn:microsoft.com/office/officeart/2005/8/layout/hierarchy2"/>
    <dgm:cxn modelId="{570607AE-D82C-44BD-A351-9A868166AE57}" type="presParOf" srcId="{D87A17AC-A864-4232-A1CE-31B0359EA61F}" destId="{DFA7156C-AD2E-4394-9305-73BA8DF49C1C}" srcOrd="1" destOrd="0" presId="urn:microsoft.com/office/officeart/2005/8/layout/hierarchy2"/>
    <dgm:cxn modelId="{192B8B3C-A4E5-4BDE-8EF6-CC73729AC631}" type="presParOf" srcId="{DFA7156C-AD2E-4394-9305-73BA8DF49C1C}" destId="{460A5DD8-8BAE-402C-AC46-57F51A8311B5}" srcOrd="0" destOrd="0" presId="urn:microsoft.com/office/officeart/2005/8/layout/hierarchy2"/>
    <dgm:cxn modelId="{767B2BD6-F305-41C1-8F69-D47228872B84}" type="presParOf" srcId="{DFA7156C-AD2E-4394-9305-73BA8DF49C1C}" destId="{79917F82-4CAD-40F5-BFA9-3BF0303FAA23}" srcOrd="1" destOrd="0" presId="urn:microsoft.com/office/officeart/2005/8/layout/hierarchy2"/>
    <dgm:cxn modelId="{8232B7F6-0CCD-4CA2-A7CF-17B81E9DAA8E}" type="presParOf" srcId="{79917F82-4CAD-40F5-BFA9-3BF0303FAA23}" destId="{963621F2-6B2E-4B9F-A9E6-BAA676285B80}" srcOrd="0" destOrd="0" presId="urn:microsoft.com/office/officeart/2005/8/layout/hierarchy2"/>
    <dgm:cxn modelId="{5363FE2C-D83C-40BE-96A1-D977816D2CF6}" type="presParOf" srcId="{963621F2-6B2E-4B9F-A9E6-BAA676285B80}" destId="{88117F42-BBAF-4AC0-B41F-836F27CF4A7A}" srcOrd="0" destOrd="0" presId="urn:microsoft.com/office/officeart/2005/8/layout/hierarchy2"/>
    <dgm:cxn modelId="{A5118255-99B1-4A68-9B91-8987E1839777}" type="presParOf" srcId="{79917F82-4CAD-40F5-BFA9-3BF0303FAA23}" destId="{FF1A5422-FA2C-4EE1-95A1-5DE1CA0EC496}" srcOrd="1" destOrd="0" presId="urn:microsoft.com/office/officeart/2005/8/layout/hierarchy2"/>
    <dgm:cxn modelId="{61B13422-7C83-4214-8DD1-5E9A57AAAC8B}" type="presParOf" srcId="{FF1A5422-FA2C-4EE1-95A1-5DE1CA0EC496}" destId="{BB86C102-FB2B-4811-897B-A1BED57956D6}" srcOrd="0" destOrd="0" presId="urn:microsoft.com/office/officeart/2005/8/layout/hierarchy2"/>
    <dgm:cxn modelId="{5C1D6EEC-DBE1-46C1-8AC5-B3D4B817EDDB}" type="presParOf" srcId="{FF1A5422-FA2C-4EE1-95A1-5DE1CA0EC496}" destId="{2C58A1C2-064B-458B-8312-0BE88EB101A3}" srcOrd="1" destOrd="0" presId="urn:microsoft.com/office/officeart/2005/8/layout/hierarchy2"/>
    <dgm:cxn modelId="{2D27FC18-3FCA-4208-82CB-AC23E31815EF}" type="presParOf" srcId="{79917F82-4CAD-40F5-BFA9-3BF0303FAA23}" destId="{8A504145-FA67-4D89-A175-DDFE15C619E2}" srcOrd="2" destOrd="0" presId="urn:microsoft.com/office/officeart/2005/8/layout/hierarchy2"/>
    <dgm:cxn modelId="{1243A5EA-0DFF-4A5A-9BD2-ABC15F2DBC03}" type="presParOf" srcId="{8A504145-FA67-4D89-A175-DDFE15C619E2}" destId="{41178921-192B-4665-88AB-12850FC76FAB}" srcOrd="0" destOrd="0" presId="urn:microsoft.com/office/officeart/2005/8/layout/hierarchy2"/>
    <dgm:cxn modelId="{A8476DA8-54FA-4926-BA4B-EC20D0B89221}" type="presParOf" srcId="{79917F82-4CAD-40F5-BFA9-3BF0303FAA23}" destId="{FF3F96CE-B319-4E50-895A-F2A3B26FA17B}" srcOrd="3" destOrd="0" presId="urn:microsoft.com/office/officeart/2005/8/layout/hierarchy2"/>
    <dgm:cxn modelId="{0F2F6BB6-B2CC-43D0-AC65-CBF6BEBFB276}" type="presParOf" srcId="{FF3F96CE-B319-4E50-895A-F2A3B26FA17B}" destId="{DF30D0B5-EAC3-480F-8094-90F11AFC686A}" srcOrd="0" destOrd="0" presId="urn:microsoft.com/office/officeart/2005/8/layout/hierarchy2"/>
    <dgm:cxn modelId="{76384B6F-313F-432A-AF19-755C5E67FC17}" type="presParOf" srcId="{FF3F96CE-B319-4E50-895A-F2A3B26FA17B}" destId="{A277D6A3-2253-4BCD-9AE0-FD1D151FD555}" srcOrd="1" destOrd="0" presId="urn:microsoft.com/office/officeart/2005/8/layout/hierarchy2"/>
    <dgm:cxn modelId="{D69FBB87-F507-4D3B-9E29-4147A2FA0F22}" type="presParOf" srcId="{32C144D7-8130-4F4E-A44C-48CCF4A737B2}" destId="{7B5F5202-802A-4FBE-8D41-464068B5508B}" srcOrd="2" destOrd="0" presId="urn:microsoft.com/office/officeart/2005/8/layout/hierarchy2"/>
    <dgm:cxn modelId="{574D89E5-7EFB-49AA-86D6-4209717C2728}" type="presParOf" srcId="{7B5F5202-802A-4FBE-8D41-464068B5508B}" destId="{4A393F83-B3DB-4E55-96A6-220730F47CFC}" srcOrd="0" destOrd="0" presId="urn:microsoft.com/office/officeart/2005/8/layout/hierarchy2"/>
    <dgm:cxn modelId="{C93E0C8C-2195-48BA-B927-75D8AA73849C}" type="presParOf" srcId="{32C144D7-8130-4F4E-A44C-48CCF4A737B2}" destId="{21B13573-E366-4314-92CD-9D91CA9F965D}" srcOrd="3" destOrd="0" presId="urn:microsoft.com/office/officeart/2005/8/layout/hierarchy2"/>
    <dgm:cxn modelId="{5509241E-27F5-4102-B62F-2052B6D44D06}" type="presParOf" srcId="{21B13573-E366-4314-92CD-9D91CA9F965D}" destId="{D7B1F0B2-0EE5-48E8-84C7-62593E3EBF3A}" srcOrd="0" destOrd="0" presId="urn:microsoft.com/office/officeart/2005/8/layout/hierarchy2"/>
    <dgm:cxn modelId="{41BEBAA4-59DC-4372-B3AF-724B843E2808}" type="presParOf" srcId="{21B13573-E366-4314-92CD-9D91CA9F965D}" destId="{8B801B32-FAE0-4A51-BB2A-59AD8591C0CB}" srcOrd="1" destOrd="0" presId="urn:microsoft.com/office/officeart/2005/8/layout/hierarchy2"/>
    <dgm:cxn modelId="{5EA0399C-F65F-425F-A006-2A88547E797D}" type="presParOf" srcId="{8B801B32-FAE0-4A51-BB2A-59AD8591C0CB}" destId="{684EC669-E6B6-4CE3-B44A-3B19C2B00C1A}" srcOrd="0" destOrd="0" presId="urn:microsoft.com/office/officeart/2005/8/layout/hierarchy2"/>
    <dgm:cxn modelId="{9438433C-8D57-4EB1-9BB2-1D7CDCA00BBE}" type="presParOf" srcId="{684EC669-E6B6-4CE3-B44A-3B19C2B00C1A}" destId="{39F1AA85-FCB2-4395-B9D6-1EC80427BAC9}" srcOrd="0" destOrd="0" presId="urn:microsoft.com/office/officeart/2005/8/layout/hierarchy2"/>
    <dgm:cxn modelId="{3B3C2FFC-BA68-4A39-98CA-9651E797A60C}" type="presParOf" srcId="{8B801B32-FAE0-4A51-BB2A-59AD8591C0CB}" destId="{61C027BC-3B74-403C-A694-E750A1992BE5}" srcOrd="1" destOrd="0" presId="urn:microsoft.com/office/officeart/2005/8/layout/hierarchy2"/>
    <dgm:cxn modelId="{2B6913A5-FE3C-45B3-A94A-42C0B67B36AE}" type="presParOf" srcId="{61C027BC-3B74-403C-A694-E750A1992BE5}" destId="{E5EC39CF-6C3F-45CD-A03A-E410DBB854E2}" srcOrd="0" destOrd="0" presId="urn:microsoft.com/office/officeart/2005/8/layout/hierarchy2"/>
    <dgm:cxn modelId="{79F15633-FCE8-4696-915E-3CEB057AEFBC}" type="presParOf" srcId="{61C027BC-3B74-403C-A694-E750A1992BE5}" destId="{3CA8FF4E-31EF-4917-9823-B09265601817}" srcOrd="1" destOrd="0" presId="urn:microsoft.com/office/officeart/2005/8/layout/hierarchy2"/>
    <dgm:cxn modelId="{22AA32B2-527D-4BF2-B790-5FF2EAA2FF81}" type="presParOf" srcId="{3CA8FF4E-31EF-4917-9823-B09265601817}" destId="{46D2B3A6-498D-4F02-9AF8-611CB08720A4}" srcOrd="0" destOrd="0" presId="urn:microsoft.com/office/officeart/2005/8/layout/hierarchy2"/>
    <dgm:cxn modelId="{B48736A4-391F-45AA-B37A-07EF87755BA5}" type="presParOf" srcId="{46D2B3A6-498D-4F02-9AF8-611CB08720A4}" destId="{91C23259-F94E-444C-A74F-1C4F1B68D840}" srcOrd="0" destOrd="0" presId="urn:microsoft.com/office/officeart/2005/8/layout/hierarchy2"/>
    <dgm:cxn modelId="{223BD856-DC63-42BF-ACE1-95A16BC093E5}" type="presParOf" srcId="{3CA8FF4E-31EF-4917-9823-B09265601817}" destId="{15BDF53D-F8FB-4C4C-A318-1233798D820D}" srcOrd="1" destOrd="0" presId="urn:microsoft.com/office/officeart/2005/8/layout/hierarchy2"/>
    <dgm:cxn modelId="{963D9348-B3FF-405C-A545-E6C5DDCA3BDD}" type="presParOf" srcId="{15BDF53D-F8FB-4C4C-A318-1233798D820D}" destId="{C67FADDE-20D9-4F62-B3B6-0D6A88883B55}" srcOrd="0" destOrd="0" presId="urn:microsoft.com/office/officeart/2005/8/layout/hierarchy2"/>
    <dgm:cxn modelId="{AC218FA9-3D05-4EA0-A4F3-EADB4BAB20F3}" type="presParOf" srcId="{15BDF53D-F8FB-4C4C-A318-1233798D820D}" destId="{EF6415F1-7DC7-4775-AF11-957F3D810C5D}" srcOrd="1" destOrd="0" presId="urn:microsoft.com/office/officeart/2005/8/layout/hierarchy2"/>
    <dgm:cxn modelId="{14E1757B-F60B-4CBA-8ED6-EE65857B4537}" type="presParOf" srcId="{537C03B7-41D6-47B9-A0EB-14A3BDC853A5}" destId="{678FDC36-7613-45E6-AB57-447A703EC799}" srcOrd="2" destOrd="0" presId="urn:microsoft.com/office/officeart/2005/8/layout/hierarchy2"/>
    <dgm:cxn modelId="{4455DA08-0686-4221-99F2-01CD3C7348A7}" type="presParOf" srcId="{678FDC36-7613-45E6-AB57-447A703EC799}" destId="{1DDBCFFC-AC19-4AE7-A65A-E049F662D399}" srcOrd="0" destOrd="0" presId="urn:microsoft.com/office/officeart/2005/8/layout/hierarchy2"/>
    <dgm:cxn modelId="{CFF5A86E-E41B-4211-BDC9-BF51D3484749}" type="presParOf" srcId="{537C03B7-41D6-47B9-A0EB-14A3BDC853A5}" destId="{C6583C2D-8BF2-4361-A0D5-A117505CFBE5}" srcOrd="3" destOrd="0" presId="urn:microsoft.com/office/officeart/2005/8/layout/hierarchy2"/>
    <dgm:cxn modelId="{E2D367CD-DE85-4AB0-AC3A-48A75B53DE8B}" type="presParOf" srcId="{C6583C2D-8BF2-4361-A0D5-A117505CFBE5}" destId="{333C6DAA-734B-4760-9A54-73C244CE54DD}" srcOrd="0" destOrd="0" presId="urn:microsoft.com/office/officeart/2005/8/layout/hierarchy2"/>
    <dgm:cxn modelId="{C4E5C11B-87AE-47D5-A0CB-0E33D24D1D5C}" type="presParOf" srcId="{C6583C2D-8BF2-4361-A0D5-A117505CFBE5}" destId="{09C874C1-77AA-4CE0-A50D-F2AD7F9F4662}" srcOrd="1" destOrd="0" presId="urn:microsoft.com/office/officeart/2005/8/layout/hierarchy2"/>
    <dgm:cxn modelId="{DB7F1AC6-7538-4665-B7DE-A81DF617D3F4}" type="presParOf" srcId="{09C874C1-77AA-4CE0-A50D-F2AD7F9F4662}" destId="{6FE6CD58-8B1A-4FEF-969F-5DC6DA722921}" srcOrd="0" destOrd="0" presId="urn:microsoft.com/office/officeart/2005/8/layout/hierarchy2"/>
    <dgm:cxn modelId="{D3B66527-FF20-4B00-95B5-D208CC899EC6}" type="presParOf" srcId="{6FE6CD58-8B1A-4FEF-969F-5DC6DA722921}" destId="{604AFAAA-2A6E-42E4-B70D-D36D762A93B0}" srcOrd="0" destOrd="0" presId="urn:microsoft.com/office/officeart/2005/8/layout/hierarchy2"/>
    <dgm:cxn modelId="{905D4049-3E19-4596-848D-2288F0DFD193}" type="presParOf" srcId="{09C874C1-77AA-4CE0-A50D-F2AD7F9F4662}" destId="{200D62D6-91FA-4CD1-92A8-83E3AD5F5521}" srcOrd="1" destOrd="0" presId="urn:microsoft.com/office/officeart/2005/8/layout/hierarchy2"/>
    <dgm:cxn modelId="{95143B4D-C482-4C5E-9E14-57D95DBCC093}" type="presParOf" srcId="{200D62D6-91FA-4CD1-92A8-83E3AD5F5521}" destId="{EDC329C4-4232-4A3C-A528-921E050C8DA0}" srcOrd="0" destOrd="0" presId="urn:microsoft.com/office/officeart/2005/8/layout/hierarchy2"/>
    <dgm:cxn modelId="{6DBD73DF-06DA-4125-B55D-C5A945BDC8CB}" type="presParOf" srcId="{200D62D6-91FA-4CD1-92A8-83E3AD5F5521}" destId="{512A7A02-C743-45AC-9C49-4A66A21E4FA7}" srcOrd="1" destOrd="0" presId="urn:microsoft.com/office/officeart/2005/8/layout/hierarchy2"/>
    <dgm:cxn modelId="{34DE20EE-9B54-45E1-8493-2AD24FE17AA7}" type="presParOf" srcId="{512A7A02-C743-45AC-9C49-4A66A21E4FA7}" destId="{B6B15BD0-0BEE-4DC5-AE3F-331A6F2E5A8D}" srcOrd="0" destOrd="0" presId="urn:microsoft.com/office/officeart/2005/8/layout/hierarchy2"/>
    <dgm:cxn modelId="{9C193EB5-9B2D-4DF3-8344-344FB7A35E7D}" type="presParOf" srcId="{B6B15BD0-0BEE-4DC5-AE3F-331A6F2E5A8D}" destId="{2599A9EA-8845-4E41-8EB3-00A05A31489B}" srcOrd="0" destOrd="0" presId="urn:microsoft.com/office/officeart/2005/8/layout/hierarchy2"/>
    <dgm:cxn modelId="{1A255CF8-1345-49D5-8FBD-75BEAEEB07BB}" type="presParOf" srcId="{512A7A02-C743-45AC-9C49-4A66A21E4FA7}" destId="{F27EF1CB-1320-4866-9914-ABDAC9A129AE}" srcOrd="1" destOrd="0" presId="urn:microsoft.com/office/officeart/2005/8/layout/hierarchy2"/>
    <dgm:cxn modelId="{C23C41F7-09C9-4041-BCE0-3245BA0EBB4F}" type="presParOf" srcId="{F27EF1CB-1320-4866-9914-ABDAC9A129AE}" destId="{851CFAD5-6149-4074-A819-DDCFC6D67392}" srcOrd="0" destOrd="0" presId="urn:microsoft.com/office/officeart/2005/8/layout/hierarchy2"/>
    <dgm:cxn modelId="{1C267B1B-41E7-4E04-9EFC-BDC3015A9E53}" type="presParOf" srcId="{F27EF1CB-1320-4866-9914-ABDAC9A129AE}" destId="{E53AC40B-8989-46BF-9E07-A47ABC523324}" srcOrd="1" destOrd="0" presId="urn:microsoft.com/office/officeart/2005/8/layout/hierarchy2"/>
    <dgm:cxn modelId="{C5E2F61A-ACA7-4294-B0C0-502F184248F0}" type="presParOf" srcId="{E53AC40B-8989-46BF-9E07-A47ABC523324}" destId="{950AE8DB-5FE0-41F4-ACF0-50CE68A2650B}" srcOrd="0" destOrd="0" presId="urn:microsoft.com/office/officeart/2005/8/layout/hierarchy2"/>
    <dgm:cxn modelId="{AE3CDBAC-0F2A-43B6-B5C9-E77B3EC9D0DE}" type="presParOf" srcId="{950AE8DB-5FE0-41F4-ACF0-50CE68A2650B}" destId="{8E868740-A69A-449F-902B-D94AB3BAF1BD}" srcOrd="0" destOrd="0" presId="urn:microsoft.com/office/officeart/2005/8/layout/hierarchy2"/>
    <dgm:cxn modelId="{F7CA8518-8E9E-4281-B0FE-2AFE51E3D841}" type="presParOf" srcId="{E53AC40B-8989-46BF-9E07-A47ABC523324}" destId="{F4A428BC-A517-4FA2-A18E-F5439E7847C5}" srcOrd="1" destOrd="0" presId="urn:microsoft.com/office/officeart/2005/8/layout/hierarchy2"/>
    <dgm:cxn modelId="{6026CF50-0057-4CF0-9A25-2D6FF384776E}" type="presParOf" srcId="{F4A428BC-A517-4FA2-A18E-F5439E7847C5}" destId="{5A81E487-09C7-44C8-B652-F19E9EC4354C}" srcOrd="0" destOrd="0" presId="urn:microsoft.com/office/officeart/2005/8/layout/hierarchy2"/>
    <dgm:cxn modelId="{51353D33-8AF3-4CA1-A66A-48B104596FC6}" type="presParOf" srcId="{F4A428BC-A517-4FA2-A18E-F5439E7847C5}" destId="{E578DED8-2246-49C6-86E3-5C457F77ADFE}" srcOrd="1" destOrd="0" presId="urn:microsoft.com/office/officeart/2005/8/layout/hierarchy2"/>
    <dgm:cxn modelId="{931E5EF6-B42E-4319-A055-7AF5323BA37F}" type="presParOf" srcId="{09C874C1-77AA-4CE0-A50D-F2AD7F9F4662}" destId="{29C88D64-F12D-4270-A2F2-A1309A3D11C4}" srcOrd="2" destOrd="0" presId="urn:microsoft.com/office/officeart/2005/8/layout/hierarchy2"/>
    <dgm:cxn modelId="{0AC693DE-7753-47D8-94A4-FB8ED88D4330}" type="presParOf" srcId="{29C88D64-F12D-4270-A2F2-A1309A3D11C4}" destId="{D284BD31-C8AB-40A7-8028-AA514D616D1A}" srcOrd="0" destOrd="0" presId="urn:microsoft.com/office/officeart/2005/8/layout/hierarchy2"/>
    <dgm:cxn modelId="{320E435B-E324-45C7-9FA7-5C6C552D0511}" type="presParOf" srcId="{09C874C1-77AA-4CE0-A50D-F2AD7F9F4662}" destId="{8FBE340F-0C86-4E4D-AB50-D294138DAB96}" srcOrd="3" destOrd="0" presId="urn:microsoft.com/office/officeart/2005/8/layout/hierarchy2"/>
    <dgm:cxn modelId="{BF947F20-815F-4207-99ED-37609766F93D}" type="presParOf" srcId="{8FBE340F-0C86-4E4D-AB50-D294138DAB96}" destId="{3DDE6A69-3206-468E-B57D-BB3542F3E4C1}" srcOrd="0" destOrd="0" presId="urn:microsoft.com/office/officeart/2005/8/layout/hierarchy2"/>
    <dgm:cxn modelId="{892EF8AB-6430-437A-8E93-CC7A732F2866}" type="presParOf" srcId="{8FBE340F-0C86-4E4D-AB50-D294138DAB96}" destId="{D14774FA-1DBD-4D77-AE45-77C2A85E1A0C}" srcOrd="1" destOrd="0" presId="urn:microsoft.com/office/officeart/2005/8/layout/hierarchy2"/>
    <dgm:cxn modelId="{8AE2FBF8-E55C-4E5C-903D-707528C0FD0A}" type="presParOf" srcId="{D14774FA-1DBD-4D77-AE45-77C2A85E1A0C}" destId="{F85E7286-BC1E-4AE1-9093-F666D104FAC2}" srcOrd="0" destOrd="0" presId="urn:microsoft.com/office/officeart/2005/8/layout/hierarchy2"/>
    <dgm:cxn modelId="{0B25110E-B4F1-457C-9FAB-0D6F14BE246D}" type="presParOf" srcId="{F85E7286-BC1E-4AE1-9093-F666D104FAC2}" destId="{DD914B23-919B-4CF9-BE97-C648E971EA5D}" srcOrd="0" destOrd="0" presId="urn:microsoft.com/office/officeart/2005/8/layout/hierarchy2"/>
    <dgm:cxn modelId="{24A5B3CC-AE0A-4716-BC10-E0F27861FB67}" type="presParOf" srcId="{D14774FA-1DBD-4D77-AE45-77C2A85E1A0C}" destId="{15491A3B-31E7-48EE-BD00-CDEA755E05A8}" srcOrd="1" destOrd="0" presId="urn:microsoft.com/office/officeart/2005/8/layout/hierarchy2"/>
    <dgm:cxn modelId="{8C7F6F77-BE44-46E1-B57E-4A0255034923}" type="presParOf" srcId="{15491A3B-31E7-48EE-BD00-CDEA755E05A8}" destId="{A222CB4B-E820-4989-B008-8EC163CB5D40}" srcOrd="0" destOrd="0" presId="urn:microsoft.com/office/officeart/2005/8/layout/hierarchy2"/>
    <dgm:cxn modelId="{CA6FBABB-D13E-40CD-A63A-6E1F0F533517}" type="presParOf" srcId="{15491A3B-31E7-48EE-BD00-CDEA755E05A8}" destId="{98BD36A0-B151-491B-8AA2-D472B4338ACE}" srcOrd="1" destOrd="0" presId="urn:microsoft.com/office/officeart/2005/8/layout/hierarchy2"/>
    <dgm:cxn modelId="{C7124B59-3BAE-426A-8839-078365011A1E}" type="presParOf" srcId="{98BD36A0-B151-491B-8AA2-D472B4338ACE}" destId="{7FCD7F3E-CDFF-4227-8D21-D75139CE5029}" srcOrd="0" destOrd="0" presId="urn:microsoft.com/office/officeart/2005/8/layout/hierarchy2"/>
    <dgm:cxn modelId="{B39D93F6-9A50-4CBF-94AF-11591B249AD5}" type="presParOf" srcId="{7FCD7F3E-CDFF-4227-8D21-D75139CE5029}" destId="{1033AFE8-FCD5-496F-91B4-388B83A83F53}" srcOrd="0" destOrd="0" presId="urn:microsoft.com/office/officeart/2005/8/layout/hierarchy2"/>
    <dgm:cxn modelId="{5D46D46B-9068-4039-BF5F-31487CB79EC5}" type="presParOf" srcId="{98BD36A0-B151-491B-8AA2-D472B4338ACE}" destId="{DB2D4B07-D90C-4EAA-AD29-B32F9969A8D4}" srcOrd="1" destOrd="0" presId="urn:microsoft.com/office/officeart/2005/8/layout/hierarchy2"/>
    <dgm:cxn modelId="{3A201AD4-60DF-42F8-B84B-6A10361FB0FB}" type="presParOf" srcId="{DB2D4B07-D90C-4EAA-AD29-B32F9969A8D4}" destId="{4744CA6D-11DB-4BD6-9B7F-2CDC95F7EA26}" srcOrd="0" destOrd="0" presId="urn:microsoft.com/office/officeart/2005/8/layout/hierarchy2"/>
    <dgm:cxn modelId="{143D9751-1555-45DE-BC77-354C85FBD562}" type="presParOf" srcId="{DB2D4B07-D90C-4EAA-AD29-B32F9969A8D4}" destId="{B580F51C-19C3-4860-8E58-0FC6433D4212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C1DF17-4371-41B8-AF42-A92B0B2A1B8C}">
      <dsp:nvSpPr>
        <dsp:cNvPr id="0" name=""/>
        <dsp:cNvSpPr/>
      </dsp:nvSpPr>
      <dsp:spPr>
        <a:xfrm>
          <a:off x="747" y="3009845"/>
          <a:ext cx="1483631" cy="70103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有限元素分析</a:t>
          </a:r>
          <a:r>
            <a:rPr lang="en-US" altLang="zh-TW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(AI</a:t>
          </a:r>
          <a:r>
            <a:rPr lang="zh-TW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預測</a:t>
          </a:r>
          <a:r>
            <a:rPr lang="en-US" altLang="zh-TW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)</a:t>
          </a:r>
          <a:endParaRPr lang="zh-TW" altLang="en-US" sz="1800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</dsp:txBody>
      <dsp:txXfrm>
        <a:off x="21280" y="3030378"/>
        <a:ext cx="1442565" cy="659970"/>
      </dsp:txXfrm>
    </dsp:sp>
    <dsp:sp modelId="{A0971F65-C583-47D9-8BF9-E16E93BF83E8}">
      <dsp:nvSpPr>
        <dsp:cNvPr id="0" name=""/>
        <dsp:cNvSpPr/>
      </dsp:nvSpPr>
      <dsp:spPr>
        <a:xfrm>
          <a:off x="1484378" y="3351167"/>
          <a:ext cx="504851" cy="18391"/>
        </a:xfrm>
        <a:custGeom>
          <a:avLst/>
          <a:gdLst/>
          <a:ahLst/>
          <a:cxnLst/>
          <a:rect l="0" t="0" r="0" b="0"/>
          <a:pathLst>
            <a:path>
              <a:moveTo>
                <a:pt x="0" y="9195"/>
              </a:moveTo>
              <a:lnTo>
                <a:pt x="504851" y="919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500" kern="1200">
            <a:latin typeface="標楷體" panose="03000509000000000000" pitchFamily="65" charset="-120"/>
            <a:ea typeface="標楷體" panose="03000509000000000000" pitchFamily="65" charset="-120"/>
          </a:endParaRPr>
        </a:p>
      </dsp:txBody>
      <dsp:txXfrm>
        <a:off x="1724182" y="3347742"/>
        <a:ext cx="25242" cy="25242"/>
      </dsp:txXfrm>
    </dsp:sp>
    <dsp:sp modelId="{26A7888A-0E92-489F-92A7-D56F253BF00A}">
      <dsp:nvSpPr>
        <dsp:cNvPr id="0" name=""/>
        <dsp:cNvSpPr/>
      </dsp:nvSpPr>
      <dsp:spPr>
        <a:xfrm>
          <a:off x="1989229" y="3044831"/>
          <a:ext cx="1262127" cy="6310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數據庫資料</a:t>
          </a:r>
          <a:r>
            <a:rPr lang="en-US" altLang="zh-TW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(</a:t>
          </a:r>
          <a:r>
            <a:rPr lang="zh-TW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標準化</a:t>
          </a:r>
          <a:r>
            <a:rPr lang="en-US" altLang="zh-TW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)</a:t>
          </a:r>
          <a:endParaRPr lang="zh-TW" altLang="en-US" sz="1800" kern="1200" dirty="0">
            <a:latin typeface="標楷體" panose="03000509000000000000" pitchFamily="65" charset="-120"/>
            <a:ea typeface="標楷體" panose="03000509000000000000" pitchFamily="65" charset="-120"/>
          </a:endParaRPr>
        </a:p>
      </dsp:txBody>
      <dsp:txXfrm>
        <a:off x="2007712" y="3063314"/>
        <a:ext cx="1225161" cy="594097"/>
      </dsp:txXfrm>
    </dsp:sp>
    <dsp:sp modelId="{D9A65D37-F12B-4B2C-9718-C94D62D1C1D0}">
      <dsp:nvSpPr>
        <dsp:cNvPr id="0" name=""/>
        <dsp:cNvSpPr/>
      </dsp:nvSpPr>
      <dsp:spPr>
        <a:xfrm rot="18103853">
          <a:off x="3023822" y="2942948"/>
          <a:ext cx="959920" cy="18391"/>
        </a:xfrm>
        <a:custGeom>
          <a:avLst/>
          <a:gdLst/>
          <a:ahLst/>
          <a:cxnLst/>
          <a:rect l="0" t="0" r="0" b="0"/>
          <a:pathLst>
            <a:path>
              <a:moveTo>
                <a:pt x="0" y="9195"/>
              </a:moveTo>
              <a:lnTo>
                <a:pt x="959920" y="919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500" kern="1200">
            <a:latin typeface="標楷體" panose="03000509000000000000" pitchFamily="65" charset="-120"/>
            <a:ea typeface="標楷體" panose="03000509000000000000" pitchFamily="65" charset="-120"/>
          </a:endParaRPr>
        </a:p>
      </dsp:txBody>
      <dsp:txXfrm>
        <a:off x="3479784" y="2928145"/>
        <a:ext cx="47996" cy="47996"/>
      </dsp:txXfrm>
    </dsp:sp>
    <dsp:sp modelId="{D3A49DA8-A874-4FD8-92AE-9A6ECCBA0070}">
      <dsp:nvSpPr>
        <dsp:cNvPr id="0" name=""/>
        <dsp:cNvSpPr/>
      </dsp:nvSpPr>
      <dsp:spPr>
        <a:xfrm>
          <a:off x="3756208" y="2228392"/>
          <a:ext cx="1262127" cy="6310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設計</a:t>
          </a:r>
        </a:p>
      </dsp:txBody>
      <dsp:txXfrm>
        <a:off x="3774691" y="2246875"/>
        <a:ext cx="1225161" cy="594097"/>
      </dsp:txXfrm>
    </dsp:sp>
    <dsp:sp modelId="{2F7A56A7-6699-4A9D-8131-6027FEFC48F4}">
      <dsp:nvSpPr>
        <dsp:cNvPr id="0" name=""/>
        <dsp:cNvSpPr/>
      </dsp:nvSpPr>
      <dsp:spPr>
        <a:xfrm rot="18770822">
          <a:off x="4899571" y="2262582"/>
          <a:ext cx="742380" cy="18391"/>
        </a:xfrm>
        <a:custGeom>
          <a:avLst/>
          <a:gdLst/>
          <a:ahLst/>
          <a:cxnLst/>
          <a:rect l="0" t="0" r="0" b="0"/>
          <a:pathLst>
            <a:path>
              <a:moveTo>
                <a:pt x="0" y="9195"/>
              </a:moveTo>
              <a:lnTo>
                <a:pt x="742380" y="9195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500" kern="1200"/>
        </a:p>
      </dsp:txBody>
      <dsp:txXfrm>
        <a:off x="5252202" y="2253218"/>
        <a:ext cx="37119" cy="37119"/>
      </dsp:txXfrm>
    </dsp:sp>
    <dsp:sp modelId="{4E80204A-2F3A-4658-A177-1430434C49A5}">
      <dsp:nvSpPr>
        <dsp:cNvPr id="0" name=""/>
        <dsp:cNvSpPr/>
      </dsp:nvSpPr>
      <dsp:spPr>
        <a:xfrm>
          <a:off x="5523187" y="1684099"/>
          <a:ext cx="1262127" cy="6310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庫存活化</a:t>
          </a:r>
        </a:p>
      </dsp:txBody>
      <dsp:txXfrm>
        <a:off x="5541670" y="1702582"/>
        <a:ext cx="1225161" cy="594097"/>
      </dsp:txXfrm>
    </dsp:sp>
    <dsp:sp modelId="{DF19B5F1-D4B8-4FB1-BCD6-AD5114924734}">
      <dsp:nvSpPr>
        <dsp:cNvPr id="0" name=""/>
        <dsp:cNvSpPr/>
      </dsp:nvSpPr>
      <dsp:spPr>
        <a:xfrm>
          <a:off x="6785315" y="1990436"/>
          <a:ext cx="504851" cy="18391"/>
        </a:xfrm>
        <a:custGeom>
          <a:avLst/>
          <a:gdLst/>
          <a:ahLst/>
          <a:cxnLst/>
          <a:rect l="0" t="0" r="0" b="0"/>
          <a:pathLst>
            <a:path>
              <a:moveTo>
                <a:pt x="0" y="9195"/>
              </a:moveTo>
              <a:lnTo>
                <a:pt x="504851" y="9195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500" kern="1200"/>
        </a:p>
      </dsp:txBody>
      <dsp:txXfrm>
        <a:off x="7025119" y="1987010"/>
        <a:ext cx="25242" cy="25242"/>
      </dsp:txXfrm>
    </dsp:sp>
    <dsp:sp modelId="{460A5DD8-8BAE-402C-AC46-57F51A8311B5}">
      <dsp:nvSpPr>
        <dsp:cNvPr id="0" name=""/>
        <dsp:cNvSpPr/>
      </dsp:nvSpPr>
      <dsp:spPr>
        <a:xfrm>
          <a:off x="7290166" y="1684099"/>
          <a:ext cx="1262127" cy="631063"/>
        </a:xfrm>
        <a:prstGeom prst="roundRect">
          <a:avLst>
            <a:gd name="adj" fmla="val 10000"/>
          </a:avLst>
        </a:prstGeom>
        <a:solidFill>
          <a:schemeClr val="bg1">
            <a:lumMod val="5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模擬人員</a:t>
          </a:r>
        </a:p>
      </dsp:txBody>
      <dsp:txXfrm>
        <a:off x="7308649" y="1702582"/>
        <a:ext cx="1225161" cy="594097"/>
      </dsp:txXfrm>
    </dsp:sp>
    <dsp:sp modelId="{963621F2-6B2E-4B9F-A9E6-BAA676285B80}">
      <dsp:nvSpPr>
        <dsp:cNvPr id="0" name=""/>
        <dsp:cNvSpPr/>
      </dsp:nvSpPr>
      <dsp:spPr>
        <a:xfrm rot="19457599">
          <a:off x="8493856" y="1809005"/>
          <a:ext cx="621726" cy="18391"/>
        </a:xfrm>
        <a:custGeom>
          <a:avLst/>
          <a:gdLst/>
          <a:ahLst/>
          <a:cxnLst/>
          <a:rect l="0" t="0" r="0" b="0"/>
          <a:pathLst>
            <a:path>
              <a:moveTo>
                <a:pt x="0" y="9195"/>
              </a:moveTo>
              <a:lnTo>
                <a:pt x="621726" y="9195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500" kern="1200"/>
        </a:p>
      </dsp:txBody>
      <dsp:txXfrm>
        <a:off x="8789176" y="1802657"/>
        <a:ext cx="31086" cy="31086"/>
      </dsp:txXfrm>
    </dsp:sp>
    <dsp:sp modelId="{BB86C102-FB2B-4811-897B-A1BED57956D6}">
      <dsp:nvSpPr>
        <dsp:cNvPr id="0" name=""/>
        <dsp:cNvSpPr/>
      </dsp:nvSpPr>
      <dsp:spPr>
        <a:xfrm>
          <a:off x="9057144" y="1321238"/>
          <a:ext cx="1262127" cy="631063"/>
        </a:xfrm>
        <a:prstGeom prst="roundRect">
          <a:avLst>
            <a:gd name="adj" fmla="val 10000"/>
          </a:avLst>
        </a:prstGeom>
        <a:solidFill>
          <a:schemeClr val="bg1">
            <a:lumMod val="5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單體結構</a:t>
          </a:r>
        </a:p>
      </dsp:txBody>
      <dsp:txXfrm>
        <a:off x="9075627" y="1339721"/>
        <a:ext cx="1225161" cy="594097"/>
      </dsp:txXfrm>
    </dsp:sp>
    <dsp:sp modelId="{8A504145-FA67-4D89-A175-DDFE15C619E2}">
      <dsp:nvSpPr>
        <dsp:cNvPr id="0" name=""/>
        <dsp:cNvSpPr/>
      </dsp:nvSpPr>
      <dsp:spPr>
        <a:xfrm rot="2142401">
          <a:off x="8493856" y="2171867"/>
          <a:ext cx="621726" cy="18391"/>
        </a:xfrm>
        <a:custGeom>
          <a:avLst/>
          <a:gdLst/>
          <a:ahLst/>
          <a:cxnLst/>
          <a:rect l="0" t="0" r="0" b="0"/>
          <a:pathLst>
            <a:path>
              <a:moveTo>
                <a:pt x="0" y="9195"/>
              </a:moveTo>
              <a:lnTo>
                <a:pt x="621726" y="9195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500" kern="1200"/>
        </a:p>
      </dsp:txBody>
      <dsp:txXfrm>
        <a:off x="8789176" y="2165519"/>
        <a:ext cx="31086" cy="31086"/>
      </dsp:txXfrm>
    </dsp:sp>
    <dsp:sp modelId="{DF30D0B5-EAC3-480F-8094-90F11AFC686A}">
      <dsp:nvSpPr>
        <dsp:cNvPr id="0" name=""/>
        <dsp:cNvSpPr/>
      </dsp:nvSpPr>
      <dsp:spPr>
        <a:xfrm>
          <a:off x="9057144" y="2046961"/>
          <a:ext cx="1262127" cy="631063"/>
        </a:xfrm>
        <a:prstGeom prst="roundRect">
          <a:avLst>
            <a:gd name="adj" fmla="val 10000"/>
          </a:avLst>
        </a:prstGeom>
        <a:solidFill>
          <a:schemeClr val="bg1">
            <a:lumMod val="5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其他分析</a:t>
          </a:r>
        </a:p>
      </dsp:txBody>
      <dsp:txXfrm>
        <a:off x="9075627" y="2065444"/>
        <a:ext cx="1225161" cy="594097"/>
      </dsp:txXfrm>
    </dsp:sp>
    <dsp:sp modelId="{7B5F5202-802A-4FBE-8D41-464068B5508B}">
      <dsp:nvSpPr>
        <dsp:cNvPr id="0" name=""/>
        <dsp:cNvSpPr/>
      </dsp:nvSpPr>
      <dsp:spPr>
        <a:xfrm rot="2829178">
          <a:off x="4899571" y="2806875"/>
          <a:ext cx="742380" cy="18391"/>
        </a:xfrm>
        <a:custGeom>
          <a:avLst/>
          <a:gdLst/>
          <a:ahLst/>
          <a:cxnLst/>
          <a:rect l="0" t="0" r="0" b="0"/>
          <a:pathLst>
            <a:path>
              <a:moveTo>
                <a:pt x="0" y="9195"/>
              </a:moveTo>
              <a:lnTo>
                <a:pt x="742380" y="9195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500" kern="1200"/>
        </a:p>
      </dsp:txBody>
      <dsp:txXfrm>
        <a:off x="5252202" y="2797511"/>
        <a:ext cx="37119" cy="37119"/>
      </dsp:txXfrm>
    </dsp:sp>
    <dsp:sp modelId="{D7B1F0B2-0EE5-48E8-84C7-62593E3EBF3A}">
      <dsp:nvSpPr>
        <dsp:cNvPr id="0" name=""/>
        <dsp:cNvSpPr/>
      </dsp:nvSpPr>
      <dsp:spPr>
        <a:xfrm>
          <a:off x="5523187" y="2772685"/>
          <a:ext cx="1262127" cy="6310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新機台設計</a:t>
          </a:r>
        </a:p>
      </dsp:txBody>
      <dsp:txXfrm>
        <a:off x="5541670" y="2791168"/>
        <a:ext cx="1225161" cy="594097"/>
      </dsp:txXfrm>
    </dsp:sp>
    <dsp:sp modelId="{684EC669-E6B6-4CE3-B44A-3B19C2B00C1A}">
      <dsp:nvSpPr>
        <dsp:cNvPr id="0" name=""/>
        <dsp:cNvSpPr/>
      </dsp:nvSpPr>
      <dsp:spPr>
        <a:xfrm>
          <a:off x="6785315" y="3079021"/>
          <a:ext cx="504851" cy="18391"/>
        </a:xfrm>
        <a:custGeom>
          <a:avLst/>
          <a:gdLst/>
          <a:ahLst/>
          <a:cxnLst/>
          <a:rect l="0" t="0" r="0" b="0"/>
          <a:pathLst>
            <a:path>
              <a:moveTo>
                <a:pt x="0" y="9195"/>
              </a:moveTo>
              <a:lnTo>
                <a:pt x="504851" y="9195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500" kern="1200"/>
        </a:p>
      </dsp:txBody>
      <dsp:txXfrm>
        <a:off x="7025119" y="3075595"/>
        <a:ext cx="25242" cy="25242"/>
      </dsp:txXfrm>
    </dsp:sp>
    <dsp:sp modelId="{E5EC39CF-6C3F-45CD-A03A-E410DBB854E2}">
      <dsp:nvSpPr>
        <dsp:cNvPr id="0" name=""/>
        <dsp:cNvSpPr/>
      </dsp:nvSpPr>
      <dsp:spPr>
        <a:xfrm>
          <a:off x="7290166" y="2772685"/>
          <a:ext cx="1262127" cy="631063"/>
        </a:xfrm>
        <a:prstGeom prst="roundRect">
          <a:avLst>
            <a:gd name="adj" fmla="val 10000"/>
          </a:avLst>
        </a:prstGeom>
        <a:solidFill>
          <a:schemeClr val="bg1">
            <a:lumMod val="5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模擬人員</a:t>
          </a:r>
        </a:p>
      </dsp:txBody>
      <dsp:txXfrm>
        <a:off x="7308649" y="2791168"/>
        <a:ext cx="1225161" cy="594097"/>
      </dsp:txXfrm>
    </dsp:sp>
    <dsp:sp modelId="{46D2B3A6-498D-4F02-9AF8-611CB08720A4}">
      <dsp:nvSpPr>
        <dsp:cNvPr id="0" name=""/>
        <dsp:cNvSpPr/>
      </dsp:nvSpPr>
      <dsp:spPr>
        <a:xfrm>
          <a:off x="8552293" y="3079021"/>
          <a:ext cx="504851" cy="18391"/>
        </a:xfrm>
        <a:custGeom>
          <a:avLst/>
          <a:gdLst/>
          <a:ahLst/>
          <a:cxnLst/>
          <a:rect l="0" t="0" r="0" b="0"/>
          <a:pathLst>
            <a:path>
              <a:moveTo>
                <a:pt x="0" y="9195"/>
              </a:moveTo>
              <a:lnTo>
                <a:pt x="504851" y="9195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500" kern="1200"/>
        </a:p>
      </dsp:txBody>
      <dsp:txXfrm>
        <a:off x="8792098" y="3075595"/>
        <a:ext cx="25242" cy="25242"/>
      </dsp:txXfrm>
    </dsp:sp>
    <dsp:sp modelId="{C67FADDE-20D9-4F62-B3B6-0D6A88883B55}">
      <dsp:nvSpPr>
        <dsp:cNvPr id="0" name=""/>
        <dsp:cNvSpPr/>
      </dsp:nvSpPr>
      <dsp:spPr>
        <a:xfrm>
          <a:off x="9057144" y="2772685"/>
          <a:ext cx="1262127" cy="631063"/>
        </a:xfrm>
        <a:prstGeom prst="roundRect">
          <a:avLst>
            <a:gd name="adj" fmla="val 10000"/>
          </a:avLst>
        </a:prstGeom>
        <a:solidFill>
          <a:schemeClr val="bg1">
            <a:lumMod val="5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其他分析</a:t>
          </a:r>
        </a:p>
      </dsp:txBody>
      <dsp:txXfrm>
        <a:off x="9075627" y="2791168"/>
        <a:ext cx="1225161" cy="594097"/>
      </dsp:txXfrm>
    </dsp:sp>
    <dsp:sp modelId="{678FDC36-7613-45E6-AB57-447A703EC799}">
      <dsp:nvSpPr>
        <dsp:cNvPr id="0" name=""/>
        <dsp:cNvSpPr/>
      </dsp:nvSpPr>
      <dsp:spPr>
        <a:xfrm rot="3496147">
          <a:off x="3023822" y="3759387"/>
          <a:ext cx="959920" cy="18391"/>
        </a:xfrm>
        <a:custGeom>
          <a:avLst/>
          <a:gdLst/>
          <a:ahLst/>
          <a:cxnLst/>
          <a:rect l="0" t="0" r="0" b="0"/>
          <a:pathLst>
            <a:path>
              <a:moveTo>
                <a:pt x="0" y="9195"/>
              </a:moveTo>
              <a:lnTo>
                <a:pt x="959920" y="919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500" kern="1200"/>
        </a:p>
      </dsp:txBody>
      <dsp:txXfrm>
        <a:off x="3479784" y="3744584"/>
        <a:ext cx="47996" cy="47996"/>
      </dsp:txXfrm>
    </dsp:sp>
    <dsp:sp modelId="{333C6DAA-734B-4760-9A54-73C244CE54DD}">
      <dsp:nvSpPr>
        <dsp:cNvPr id="0" name=""/>
        <dsp:cNvSpPr/>
      </dsp:nvSpPr>
      <dsp:spPr>
        <a:xfrm>
          <a:off x="3756208" y="3861270"/>
          <a:ext cx="1262127" cy="6310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組裝</a:t>
          </a:r>
        </a:p>
      </dsp:txBody>
      <dsp:txXfrm>
        <a:off x="3774691" y="3879753"/>
        <a:ext cx="1225161" cy="594097"/>
      </dsp:txXfrm>
    </dsp:sp>
    <dsp:sp modelId="{6FE6CD58-8B1A-4FEF-969F-5DC6DA722921}">
      <dsp:nvSpPr>
        <dsp:cNvPr id="0" name=""/>
        <dsp:cNvSpPr/>
      </dsp:nvSpPr>
      <dsp:spPr>
        <a:xfrm rot="19457599">
          <a:off x="4959898" y="3986175"/>
          <a:ext cx="621726" cy="18391"/>
        </a:xfrm>
        <a:custGeom>
          <a:avLst/>
          <a:gdLst/>
          <a:ahLst/>
          <a:cxnLst/>
          <a:rect l="0" t="0" r="0" b="0"/>
          <a:pathLst>
            <a:path>
              <a:moveTo>
                <a:pt x="0" y="9195"/>
              </a:moveTo>
              <a:lnTo>
                <a:pt x="621726" y="9195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500" kern="1200"/>
        </a:p>
      </dsp:txBody>
      <dsp:txXfrm>
        <a:off x="5255218" y="3979828"/>
        <a:ext cx="31086" cy="31086"/>
      </dsp:txXfrm>
    </dsp:sp>
    <dsp:sp modelId="{EDC329C4-4232-4A3C-A528-921E050C8DA0}">
      <dsp:nvSpPr>
        <dsp:cNvPr id="0" name=""/>
        <dsp:cNvSpPr/>
      </dsp:nvSpPr>
      <dsp:spPr>
        <a:xfrm>
          <a:off x="5523187" y="3498408"/>
          <a:ext cx="1262127" cy="6310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來料確認</a:t>
          </a:r>
        </a:p>
      </dsp:txBody>
      <dsp:txXfrm>
        <a:off x="5541670" y="3516891"/>
        <a:ext cx="1225161" cy="594097"/>
      </dsp:txXfrm>
    </dsp:sp>
    <dsp:sp modelId="{B6B15BD0-0BEE-4DC5-AE3F-331A6F2E5A8D}">
      <dsp:nvSpPr>
        <dsp:cNvPr id="0" name=""/>
        <dsp:cNvSpPr/>
      </dsp:nvSpPr>
      <dsp:spPr>
        <a:xfrm>
          <a:off x="6785315" y="3804744"/>
          <a:ext cx="504851" cy="18391"/>
        </a:xfrm>
        <a:custGeom>
          <a:avLst/>
          <a:gdLst/>
          <a:ahLst/>
          <a:cxnLst/>
          <a:rect l="0" t="0" r="0" b="0"/>
          <a:pathLst>
            <a:path>
              <a:moveTo>
                <a:pt x="0" y="9195"/>
              </a:moveTo>
              <a:lnTo>
                <a:pt x="504851" y="9195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500" kern="1200"/>
        </a:p>
      </dsp:txBody>
      <dsp:txXfrm>
        <a:off x="7025119" y="3801319"/>
        <a:ext cx="25242" cy="25242"/>
      </dsp:txXfrm>
    </dsp:sp>
    <dsp:sp modelId="{851CFAD5-6149-4074-A819-DDCFC6D67392}">
      <dsp:nvSpPr>
        <dsp:cNvPr id="0" name=""/>
        <dsp:cNvSpPr/>
      </dsp:nvSpPr>
      <dsp:spPr>
        <a:xfrm>
          <a:off x="7290166" y="3498408"/>
          <a:ext cx="1262127" cy="631063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自動化</a:t>
          </a:r>
        </a:p>
      </dsp:txBody>
      <dsp:txXfrm>
        <a:off x="7308649" y="3516891"/>
        <a:ext cx="1225161" cy="594097"/>
      </dsp:txXfrm>
    </dsp:sp>
    <dsp:sp modelId="{950AE8DB-5FE0-41F4-ACF0-50CE68A2650B}">
      <dsp:nvSpPr>
        <dsp:cNvPr id="0" name=""/>
        <dsp:cNvSpPr/>
      </dsp:nvSpPr>
      <dsp:spPr>
        <a:xfrm>
          <a:off x="8552293" y="3804744"/>
          <a:ext cx="504851" cy="18391"/>
        </a:xfrm>
        <a:custGeom>
          <a:avLst/>
          <a:gdLst/>
          <a:ahLst/>
          <a:cxnLst/>
          <a:rect l="0" t="0" r="0" b="0"/>
          <a:pathLst>
            <a:path>
              <a:moveTo>
                <a:pt x="0" y="9195"/>
              </a:moveTo>
              <a:lnTo>
                <a:pt x="504851" y="9195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500" kern="1200"/>
        </a:p>
      </dsp:txBody>
      <dsp:txXfrm>
        <a:off x="8792098" y="3801319"/>
        <a:ext cx="25242" cy="25242"/>
      </dsp:txXfrm>
    </dsp:sp>
    <dsp:sp modelId="{5A81E487-09C7-44C8-B652-F19E9EC4354C}">
      <dsp:nvSpPr>
        <dsp:cNvPr id="0" name=""/>
        <dsp:cNvSpPr/>
      </dsp:nvSpPr>
      <dsp:spPr>
        <a:xfrm>
          <a:off x="9057144" y="3498408"/>
          <a:ext cx="1262127" cy="631063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單體模態</a:t>
          </a:r>
        </a:p>
      </dsp:txBody>
      <dsp:txXfrm>
        <a:off x="9075627" y="3516891"/>
        <a:ext cx="1225161" cy="594097"/>
      </dsp:txXfrm>
    </dsp:sp>
    <dsp:sp modelId="{29C88D64-F12D-4270-A2F2-A1309A3D11C4}">
      <dsp:nvSpPr>
        <dsp:cNvPr id="0" name=""/>
        <dsp:cNvSpPr/>
      </dsp:nvSpPr>
      <dsp:spPr>
        <a:xfrm rot="2142401">
          <a:off x="4959898" y="4349037"/>
          <a:ext cx="621726" cy="18391"/>
        </a:xfrm>
        <a:custGeom>
          <a:avLst/>
          <a:gdLst/>
          <a:ahLst/>
          <a:cxnLst/>
          <a:rect l="0" t="0" r="0" b="0"/>
          <a:pathLst>
            <a:path>
              <a:moveTo>
                <a:pt x="0" y="9195"/>
              </a:moveTo>
              <a:lnTo>
                <a:pt x="621726" y="9195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500" kern="1200"/>
        </a:p>
      </dsp:txBody>
      <dsp:txXfrm>
        <a:off x="5255218" y="4342689"/>
        <a:ext cx="31086" cy="31086"/>
      </dsp:txXfrm>
    </dsp:sp>
    <dsp:sp modelId="{3DDE6A69-3206-468E-B57D-BB3542F3E4C1}">
      <dsp:nvSpPr>
        <dsp:cNvPr id="0" name=""/>
        <dsp:cNvSpPr/>
      </dsp:nvSpPr>
      <dsp:spPr>
        <a:xfrm>
          <a:off x="5523187" y="4224131"/>
          <a:ext cx="1262127" cy="6310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出機確認</a:t>
          </a:r>
        </a:p>
      </dsp:txBody>
      <dsp:txXfrm>
        <a:off x="5541670" y="4242614"/>
        <a:ext cx="1225161" cy="594097"/>
      </dsp:txXfrm>
    </dsp:sp>
    <dsp:sp modelId="{F85E7286-BC1E-4AE1-9093-F666D104FAC2}">
      <dsp:nvSpPr>
        <dsp:cNvPr id="0" name=""/>
        <dsp:cNvSpPr/>
      </dsp:nvSpPr>
      <dsp:spPr>
        <a:xfrm>
          <a:off x="6785315" y="4530468"/>
          <a:ext cx="504851" cy="18391"/>
        </a:xfrm>
        <a:custGeom>
          <a:avLst/>
          <a:gdLst/>
          <a:ahLst/>
          <a:cxnLst/>
          <a:rect l="0" t="0" r="0" b="0"/>
          <a:pathLst>
            <a:path>
              <a:moveTo>
                <a:pt x="0" y="9195"/>
              </a:moveTo>
              <a:lnTo>
                <a:pt x="504851" y="9195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500" kern="1200"/>
        </a:p>
      </dsp:txBody>
      <dsp:txXfrm>
        <a:off x="7025119" y="4527042"/>
        <a:ext cx="25242" cy="25242"/>
      </dsp:txXfrm>
    </dsp:sp>
    <dsp:sp modelId="{A222CB4B-E820-4989-B008-8EC163CB5D40}">
      <dsp:nvSpPr>
        <dsp:cNvPr id="0" name=""/>
        <dsp:cNvSpPr/>
      </dsp:nvSpPr>
      <dsp:spPr>
        <a:xfrm>
          <a:off x="7290166" y="4224131"/>
          <a:ext cx="1262127" cy="631063"/>
        </a:xfrm>
        <a:prstGeom prst="roundRect">
          <a:avLst>
            <a:gd name="adj" fmla="val 10000"/>
          </a:avLst>
        </a:prstGeom>
        <a:solidFill>
          <a:schemeClr val="bg1">
            <a:lumMod val="5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模擬人員</a:t>
          </a:r>
        </a:p>
      </dsp:txBody>
      <dsp:txXfrm>
        <a:off x="7308649" y="4242614"/>
        <a:ext cx="1225161" cy="594097"/>
      </dsp:txXfrm>
    </dsp:sp>
    <dsp:sp modelId="{7FCD7F3E-CDFF-4227-8D21-D75139CE5029}">
      <dsp:nvSpPr>
        <dsp:cNvPr id="0" name=""/>
        <dsp:cNvSpPr/>
      </dsp:nvSpPr>
      <dsp:spPr>
        <a:xfrm>
          <a:off x="8552293" y="4530468"/>
          <a:ext cx="504851" cy="18391"/>
        </a:xfrm>
        <a:custGeom>
          <a:avLst/>
          <a:gdLst/>
          <a:ahLst/>
          <a:cxnLst/>
          <a:rect l="0" t="0" r="0" b="0"/>
          <a:pathLst>
            <a:path>
              <a:moveTo>
                <a:pt x="0" y="9195"/>
              </a:moveTo>
              <a:lnTo>
                <a:pt x="504851" y="9195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500" kern="1200"/>
        </a:p>
      </dsp:txBody>
      <dsp:txXfrm>
        <a:off x="8792098" y="4527042"/>
        <a:ext cx="25242" cy="25242"/>
      </dsp:txXfrm>
    </dsp:sp>
    <dsp:sp modelId="{4744CA6D-11DB-4BD6-9B7F-2CDC95F7EA26}">
      <dsp:nvSpPr>
        <dsp:cNvPr id="0" name=""/>
        <dsp:cNvSpPr/>
      </dsp:nvSpPr>
      <dsp:spPr>
        <a:xfrm>
          <a:off x="9057144" y="4224131"/>
          <a:ext cx="1262127" cy="631063"/>
        </a:xfrm>
        <a:prstGeom prst="roundRect">
          <a:avLst>
            <a:gd name="adj" fmla="val 10000"/>
          </a:avLst>
        </a:prstGeom>
        <a:solidFill>
          <a:schemeClr val="bg1">
            <a:lumMod val="5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1800" kern="1200" dirty="0">
              <a:latin typeface="標楷體" panose="03000509000000000000" pitchFamily="65" charset="-120"/>
              <a:ea typeface="標楷體" panose="03000509000000000000" pitchFamily="65" charset="-120"/>
            </a:rPr>
            <a:t>整機模態</a:t>
          </a:r>
        </a:p>
      </dsp:txBody>
      <dsp:txXfrm>
        <a:off x="9075627" y="4242614"/>
        <a:ext cx="1225161" cy="5940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>
            <a:extLst>
              <a:ext uri="{FF2B5EF4-FFF2-40B4-BE49-F238E27FC236}">
                <a16:creationId xmlns:a16="http://schemas.microsoft.com/office/drawing/2014/main" id="{E222E844-EDB7-4D71-AB85-C98DF80F69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D3F535DD-BFD9-47AB-8058-4ABC3D8F642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E42D38-0F40-4EB9-939E-F9F6A1DCEE6B}" type="datetimeFigureOut">
              <a:rPr lang="zh-TW" altLang="en-US" smtClean="0"/>
              <a:t>2026/3/9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776F9DB4-C7D4-40CF-A82C-E24E54AD790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9A0DE7C8-E95F-44A5-8D58-19D64E825EF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B469D8-3719-4888-B36F-F8BC70B117F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352629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39F65-DC4D-4DE1-8D67-A2922B12C79F}" type="datetimeFigureOut">
              <a:rPr lang="zh-TW" altLang="en-US" smtClean="0"/>
              <a:t>2026/3/9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03FD2-2FC4-4971-9FFC-A050B176B99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79295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39F65-DC4D-4DE1-8D67-A2922B12C79F}" type="datetimeFigureOut">
              <a:rPr lang="zh-TW" altLang="en-US" smtClean="0"/>
              <a:t>2026/3/9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03FD2-2FC4-4971-9FFC-A050B176B99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58524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39F65-DC4D-4DE1-8D67-A2922B12C79F}" type="datetimeFigureOut">
              <a:rPr lang="zh-TW" altLang="en-US" smtClean="0"/>
              <a:t>2026/3/9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03FD2-2FC4-4971-9FFC-A050B176B99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2902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39F65-DC4D-4DE1-8D67-A2922B12C79F}" type="datetimeFigureOut">
              <a:rPr lang="zh-TW" altLang="en-US" smtClean="0"/>
              <a:t>2026/3/9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03FD2-2FC4-4971-9FFC-A050B176B99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34058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39F65-DC4D-4DE1-8D67-A2922B12C79F}" type="datetimeFigureOut">
              <a:rPr lang="zh-TW" altLang="en-US" smtClean="0"/>
              <a:t>2026/3/9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03FD2-2FC4-4971-9FFC-A050B176B99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504119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39F65-DC4D-4DE1-8D67-A2922B12C79F}" type="datetimeFigureOut">
              <a:rPr lang="zh-TW" altLang="en-US" smtClean="0"/>
              <a:t>2026/3/9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03FD2-2FC4-4971-9FFC-A050B176B99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988600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39F65-DC4D-4DE1-8D67-A2922B12C79F}" type="datetimeFigureOut">
              <a:rPr lang="zh-TW" altLang="en-US" smtClean="0"/>
              <a:t>2026/3/9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03FD2-2FC4-4971-9FFC-A050B176B99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08643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39F65-DC4D-4DE1-8D67-A2922B12C79F}" type="datetimeFigureOut">
              <a:rPr lang="zh-TW" altLang="en-US" smtClean="0"/>
              <a:t>2026/3/9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03FD2-2FC4-4971-9FFC-A050B176B99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01969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39F65-DC4D-4DE1-8D67-A2922B12C79F}" type="datetimeFigureOut">
              <a:rPr lang="zh-TW" altLang="en-US" smtClean="0"/>
              <a:t>2026/3/9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03FD2-2FC4-4971-9FFC-A050B176B99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79424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39F65-DC4D-4DE1-8D67-A2922B12C79F}" type="datetimeFigureOut">
              <a:rPr lang="zh-TW" altLang="en-US" smtClean="0"/>
              <a:t>2026/3/9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03FD2-2FC4-4971-9FFC-A050B176B99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506811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39F65-DC4D-4DE1-8D67-A2922B12C79F}" type="datetimeFigureOut">
              <a:rPr lang="zh-TW" altLang="en-US" smtClean="0"/>
              <a:t>2026/3/9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03FD2-2FC4-4971-9FFC-A050B176B99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7646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39F65-DC4D-4DE1-8D67-A2922B12C79F}" type="datetimeFigureOut">
              <a:rPr lang="zh-TW" altLang="en-US" smtClean="0"/>
              <a:t>2026/3/9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03FD2-2FC4-4971-9FFC-A050B176B99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45510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326403DB-A8C5-48FD-A172-DCF2FB7C11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23274"/>
            <a:ext cx="12192000" cy="541145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6E34B1AF-C138-4C20-A845-45E44D32CA1F}"/>
              </a:ext>
            </a:extLst>
          </p:cNvPr>
          <p:cNvSpPr/>
          <p:nvPr/>
        </p:nvSpPr>
        <p:spPr>
          <a:xfrm>
            <a:off x="-279141" y="125075"/>
            <a:ext cx="572464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TW" altLang="en-US" sz="4800" b="0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選取關鍵可能原因</a:t>
            </a:r>
          </a:p>
        </p:txBody>
      </p:sp>
      <p:sp>
        <p:nvSpPr>
          <p:cNvPr id="7" name="橢圓 6">
            <a:extLst>
              <a:ext uri="{FF2B5EF4-FFF2-40B4-BE49-F238E27FC236}">
                <a16:creationId xmlns:a16="http://schemas.microsoft.com/office/drawing/2014/main" id="{757A4257-ED2D-44DF-A12B-A1F77126C30F}"/>
              </a:ext>
            </a:extLst>
          </p:cNvPr>
          <p:cNvSpPr/>
          <p:nvPr/>
        </p:nvSpPr>
        <p:spPr>
          <a:xfrm rot="21035109">
            <a:off x="7328146" y="2080556"/>
            <a:ext cx="1365272" cy="79752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橢圓 7">
            <a:extLst>
              <a:ext uri="{FF2B5EF4-FFF2-40B4-BE49-F238E27FC236}">
                <a16:creationId xmlns:a16="http://schemas.microsoft.com/office/drawing/2014/main" id="{54A296EE-12BF-4C41-8387-E23BA03A8E4D}"/>
              </a:ext>
            </a:extLst>
          </p:cNvPr>
          <p:cNvSpPr/>
          <p:nvPr/>
        </p:nvSpPr>
        <p:spPr>
          <a:xfrm rot="21336907">
            <a:off x="3060351" y="3590253"/>
            <a:ext cx="2473706" cy="13054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1" name="直線單箭頭接點 10">
            <a:extLst>
              <a:ext uri="{FF2B5EF4-FFF2-40B4-BE49-F238E27FC236}">
                <a16:creationId xmlns:a16="http://schemas.microsoft.com/office/drawing/2014/main" id="{D42E0DDC-5435-46DC-A09F-560462B4E39F}"/>
              </a:ext>
            </a:extLst>
          </p:cNvPr>
          <p:cNvCxnSpPr>
            <a:cxnSpLocks/>
          </p:cNvCxnSpPr>
          <p:nvPr/>
        </p:nvCxnSpPr>
        <p:spPr>
          <a:xfrm>
            <a:off x="5040809" y="843847"/>
            <a:ext cx="2522041" cy="130880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單箭頭接點 13">
            <a:extLst>
              <a:ext uri="{FF2B5EF4-FFF2-40B4-BE49-F238E27FC236}">
                <a16:creationId xmlns:a16="http://schemas.microsoft.com/office/drawing/2014/main" id="{C5EDDB7A-1404-4A84-9372-DD88AC35AE2A}"/>
              </a:ext>
            </a:extLst>
          </p:cNvPr>
          <p:cNvCxnSpPr>
            <a:cxnSpLocks/>
          </p:cNvCxnSpPr>
          <p:nvPr/>
        </p:nvCxnSpPr>
        <p:spPr>
          <a:xfrm>
            <a:off x="3619586" y="956072"/>
            <a:ext cx="210408" cy="266811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81975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>
            <a:extLst>
              <a:ext uri="{FF2B5EF4-FFF2-40B4-BE49-F238E27FC236}">
                <a16:creationId xmlns:a16="http://schemas.microsoft.com/office/drawing/2014/main" id="{D506DFD2-D657-4AEA-ACC3-77CCBFEE51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4580" y="0"/>
            <a:ext cx="7642839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83DA00B8-D0FD-4FCF-9D90-CEDFDF2D70E7}"/>
              </a:ext>
            </a:extLst>
          </p:cNvPr>
          <p:cNvSpPr/>
          <p:nvPr/>
        </p:nvSpPr>
        <p:spPr>
          <a:xfrm>
            <a:off x="2274580" y="213360"/>
            <a:ext cx="2084060" cy="1653540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5402DFA-8990-40A6-8565-B8094E81CE23}"/>
              </a:ext>
            </a:extLst>
          </p:cNvPr>
          <p:cNvSpPr/>
          <p:nvPr/>
        </p:nvSpPr>
        <p:spPr>
          <a:xfrm>
            <a:off x="4589993" y="482025"/>
            <a:ext cx="4288353" cy="584775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32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列出詳細量測資訊檢查</a:t>
            </a:r>
            <a:endParaRPr lang="zh-TW" altLang="en-US" sz="32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7159077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資料庫圖表 3">
            <a:extLst>
              <a:ext uri="{FF2B5EF4-FFF2-40B4-BE49-F238E27FC236}">
                <a16:creationId xmlns:a16="http://schemas.microsoft.com/office/drawing/2014/main" id="{0F0F2932-2B11-4A33-AC9D-25D0053E9C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71248024"/>
              </p:ext>
            </p:extLst>
          </p:nvPr>
        </p:nvGraphicFramePr>
        <p:xfrm>
          <a:off x="835660" y="340782"/>
          <a:ext cx="10320020" cy="61764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id="{A564E117-6BD2-42AE-905D-658FB233AF1C}"/>
              </a:ext>
            </a:extLst>
          </p:cNvPr>
          <p:cNvSpPr/>
          <p:nvPr/>
        </p:nvSpPr>
        <p:spPr>
          <a:xfrm>
            <a:off x="4096615" y="3320163"/>
            <a:ext cx="218521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占比</a:t>
            </a:r>
            <a:r>
              <a:rPr lang="zh-TW" altLang="en-US" sz="2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影響</a:t>
            </a:r>
            <a:r>
              <a:rPr lang="en-US" altLang="zh-TW" sz="2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(30%)</a:t>
            </a:r>
            <a:endParaRPr lang="zh-TW" alt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089B94A-DEF6-4D54-9EED-F7B9AD66953C}"/>
              </a:ext>
            </a:extLst>
          </p:cNvPr>
          <p:cNvSpPr/>
          <p:nvPr/>
        </p:nvSpPr>
        <p:spPr>
          <a:xfrm>
            <a:off x="4096615" y="4918689"/>
            <a:ext cx="218521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占比</a:t>
            </a:r>
            <a:r>
              <a:rPr lang="zh-TW" altLang="en-US" sz="2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影響</a:t>
            </a:r>
            <a:r>
              <a:rPr lang="en-US" altLang="zh-TW" sz="2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(70%)</a:t>
            </a:r>
            <a:endParaRPr lang="zh-TW" altLang="en-US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D59FCA5-89DC-4AD2-BBAC-329000BFED6F}"/>
              </a:ext>
            </a:extLst>
          </p:cNvPr>
          <p:cNvSpPr/>
          <p:nvPr/>
        </p:nvSpPr>
        <p:spPr>
          <a:xfrm>
            <a:off x="649517" y="5509260"/>
            <a:ext cx="1126462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當前多數機台設計已經相對成熟，因影響產能占比暫定如下。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FF437F3-AD09-4133-B70D-DF0B7CA0800D}"/>
              </a:ext>
            </a:extLst>
          </p:cNvPr>
          <p:cNvSpPr/>
          <p:nvPr/>
        </p:nvSpPr>
        <p:spPr>
          <a:xfrm>
            <a:off x="8026400" y="1562100"/>
            <a:ext cx="3329940" cy="1158240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BD6C784-6CE3-4514-92DD-7373FD07A90E}"/>
              </a:ext>
            </a:extLst>
          </p:cNvPr>
          <p:cNvSpPr/>
          <p:nvPr/>
        </p:nvSpPr>
        <p:spPr>
          <a:xfrm>
            <a:off x="6175952" y="927522"/>
            <a:ext cx="387798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3200" b="0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短期預計自動化項目</a:t>
            </a:r>
          </a:p>
        </p:txBody>
      </p:sp>
    </p:spTree>
    <p:extLst>
      <p:ext uri="{BB962C8B-B14F-4D97-AF65-F5344CB8AC3E}">
        <p14:creationId xmlns:p14="http://schemas.microsoft.com/office/powerpoint/2010/main" val="5179245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221</TotalTime>
  <Words>88</Words>
  <Application>Microsoft Office PowerPoint</Application>
  <PresentationFormat>寬螢幕</PresentationFormat>
  <Paragraphs>23</Paragraphs>
  <Slides>3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</vt:i4>
      </vt:variant>
    </vt:vector>
  </HeadingPairs>
  <TitlesOfParts>
    <vt:vector size="8" baseType="lpstr">
      <vt:lpstr>標楷體</vt:lpstr>
      <vt:lpstr>Arial</vt:lpstr>
      <vt:lpstr>Calibri</vt:lpstr>
      <vt:lpstr>Calibri Light</vt:lpstr>
      <vt:lpstr>Office 佈景主題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王秋雄</dc:creator>
  <cp:lastModifiedBy>王秋雄</cp:lastModifiedBy>
  <cp:revision>9</cp:revision>
  <dcterms:created xsi:type="dcterms:W3CDTF">2026-03-09T06:08:02Z</dcterms:created>
  <dcterms:modified xsi:type="dcterms:W3CDTF">2026-03-09T09:49:30Z</dcterms:modified>
</cp:coreProperties>
</file>